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718" autoAdjust="0"/>
  </p:normalViewPr>
  <p:slideViewPr>
    <p:cSldViewPr>
      <p:cViewPr>
        <p:scale>
          <a:sx n="100" d="100"/>
          <a:sy n="100" d="100"/>
        </p:scale>
        <p:origin x="-340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Title </a:t>
            </a:r>
            <a:endParaRPr lang="en-US" sz="1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Sheet1!$C$2:$D$2</c:f>
              <c:strCache>
                <c:ptCount val="2"/>
                <c:pt idx="0">
                  <c:v>Standard</c:v>
                </c:pt>
                <c:pt idx="1">
                  <c:v>Actual</c:v>
                </c:pt>
              </c:strCache>
            </c:strRef>
          </c:cat>
          <c:val>
            <c:numRef>
              <c:f>Sheet1!$C$3:$D$3</c:f>
              <c:numCache>
                <c:formatCode>General</c:formatCode>
                <c:ptCount val="2"/>
                <c:pt idx="0">
                  <c:v>0</c:v>
                </c:pt>
                <c:pt idx="1">
                  <c:v>34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101376"/>
        <c:axId val="103977728"/>
      </c:barChart>
      <c:catAx>
        <c:axId val="104101376"/>
        <c:scaling>
          <c:orientation val="minMax"/>
        </c:scaling>
        <c:delete val="0"/>
        <c:axPos val="b"/>
        <c:majorTickMark val="out"/>
        <c:minorTickMark val="none"/>
        <c:tickLblPos val="nextTo"/>
        <c:crossAx val="103977728"/>
        <c:crosses val="autoZero"/>
        <c:auto val="1"/>
        <c:lblAlgn val="ctr"/>
        <c:lblOffset val="100"/>
        <c:noMultiLvlLbl val="0"/>
      </c:catAx>
      <c:valAx>
        <c:axId val="10397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10137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 smtClean="0"/>
              <a:t>Title</a:t>
            </a:r>
            <a:endParaRPr lang="en-US" sz="10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vaccination failures</c:v>
                </c:pt>
              </c:strCache>
            </c:strRef>
          </c:tx>
          <c:marker>
            <c:symbol val="none"/>
          </c:marker>
          <c:cat>
            <c:strRef>
              <c:f>Sheet1!$D$6:$D$11</c:f>
              <c:strCache>
                <c:ptCount val="6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3</c:v>
                </c:pt>
                <c:pt idx="4">
                  <c:v>week 4</c:v>
                </c:pt>
                <c:pt idx="5">
                  <c:v>week 5</c:v>
                </c:pt>
              </c:strCache>
            </c:strRef>
          </c:cat>
          <c:val>
            <c:numRef>
              <c:f>Sheet1!$E$6:$E$11</c:f>
              <c:numCache>
                <c:formatCode>General</c:formatCode>
                <c:ptCount val="6"/>
                <c:pt idx="0">
                  <c:v>9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expected trend line</c:v>
                </c:pt>
              </c:strCache>
            </c:strRef>
          </c:tx>
          <c:marker>
            <c:symbol val="none"/>
          </c:marker>
          <c:cat>
            <c:strRef>
              <c:f>Sheet1!$D$6:$D$11</c:f>
              <c:strCache>
                <c:ptCount val="6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3</c:v>
                </c:pt>
                <c:pt idx="4">
                  <c:v>week 4</c:v>
                </c:pt>
                <c:pt idx="5">
                  <c:v>week 5</c:v>
                </c:pt>
              </c:strCache>
            </c:strRef>
          </c:cat>
          <c:val>
            <c:numRef>
              <c:f>Sheet1!$F$6:$F$11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2"/>
          <c:order val="2"/>
          <c:tx>
            <c:strRef>
              <c:f>Sheet1!$G$5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Sheet1!$D$6:$D$11</c:f>
              <c:strCache>
                <c:ptCount val="6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3</c:v>
                </c:pt>
                <c:pt idx="4">
                  <c:v>week 4</c:v>
                </c:pt>
                <c:pt idx="5">
                  <c:v>week 5</c:v>
                </c:pt>
              </c:strCache>
            </c:strRef>
          </c:cat>
          <c:val>
            <c:numRef>
              <c:f>Sheet1!$G$6:$G$11</c:f>
              <c:numCache>
                <c:formatCode>General</c:formatCode>
                <c:ptCount val="6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057344"/>
        <c:axId val="130058880"/>
      </c:lineChart>
      <c:catAx>
        <c:axId val="130057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30058880"/>
        <c:crosses val="autoZero"/>
        <c:auto val="1"/>
        <c:lblAlgn val="ctr"/>
        <c:lblOffset val="100"/>
        <c:noMultiLvlLbl val="0"/>
      </c:catAx>
      <c:valAx>
        <c:axId val="1300588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vaccination failures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005734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21043-9ED4-4670-8C66-905D7F7B39C4}" type="doc">
      <dgm:prSet loTypeId="urn:microsoft.com/office/officeart/2005/8/layout/chevron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C72DFDD-7C22-4745-8A9E-E2693A3422E9}">
      <dgm:prSet phldrT="[Text]" custT="1"/>
      <dgm:spPr/>
      <dgm:t>
        <a:bodyPr/>
        <a:lstStyle/>
        <a:p>
          <a:endParaRPr lang="en-US" sz="800" b="1" dirty="0">
            <a:solidFill>
              <a:schemeClr val="tx1"/>
            </a:solidFill>
          </a:endParaRPr>
        </a:p>
      </dgm:t>
    </dgm:pt>
    <dgm:pt modelId="{829DE2AF-8A1B-42C1-A8CB-D7FE406BD330}" type="parTrans" cxnId="{44BFB441-97CB-4697-87C5-7F657B7F73E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3B056DF-D61E-45E3-BF13-0D5237526D00}" type="sibTrans" cxnId="{44BFB441-97CB-4697-87C5-7F657B7F73E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47C163C-FC56-4E51-B51C-13660332B9E7}">
      <dgm:prSet phldrT="[Text]" custT="1"/>
      <dgm:spPr/>
      <dgm:t>
        <a:bodyPr/>
        <a:lstStyle/>
        <a:p>
          <a:endParaRPr lang="en-US" sz="800" b="1" dirty="0">
            <a:solidFill>
              <a:schemeClr val="tx1"/>
            </a:solidFill>
          </a:endParaRPr>
        </a:p>
      </dgm:t>
    </dgm:pt>
    <dgm:pt modelId="{6940F16E-0C66-4CF4-BC41-97B4256E83D8}" type="parTrans" cxnId="{32C42504-1105-492B-8657-8F3BA46B0D3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165C2C1-EB91-408F-BA9A-B29BC311286C}" type="sibTrans" cxnId="{32C42504-1105-492B-8657-8F3BA46B0D3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8DB7CFB-CA90-45D2-944C-CFC651A91845}">
      <dgm:prSet phldrT="[Text]" custT="1"/>
      <dgm:spPr/>
      <dgm:t>
        <a:bodyPr/>
        <a:lstStyle/>
        <a:p>
          <a:endParaRPr lang="en-US" sz="700" b="1" dirty="0">
            <a:solidFill>
              <a:schemeClr val="tx1"/>
            </a:solidFill>
          </a:endParaRPr>
        </a:p>
      </dgm:t>
    </dgm:pt>
    <dgm:pt modelId="{B422731D-6054-4C55-BDC3-B432307B00D1}" type="parTrans" cxnId="{882A936B-64C0-447C-8110-40DFB963887B}">
      <dgm:prSet/>
      <dgm:spPr/>
      <dgm:t>
        <a:bodyPr/>
        <a:lstStyle/>
        <a:p>
          <a:endParaRPr lang="en-US"/>
        </a:p>
      </dgm:t>
    </dgm:pt>
    <dgm:pt modelId="{465C0054-F077-4789-90DA-FD3C3697F4EF}" type="sibTrans" cxnId="{882A936B-64C0-447C-8110-40DFB963887B}">
      <dgm:prSet/>
      <dgm:spPr/>
      <dgm:t>
        <a:bodyPr/>
        <a:lstStyle/>
        <a:p>
          <a:endParaRPr lang="en-US"/>
        </a:p>
      </dgm:t>
    </dgm:pt>
    <dgm:pt modelId="{55F81154-5B51-4E0A-B90A-32465EDCF4A5}">
      <dgm:prSet phldrT="[Text]" custT="1"/>
      <dgm:spPr/>
      <dgm:t>
        <a:bodyPr/>
        <a:lstStyle/>
        <a:p>
          <a:endParaRPr lang="en-US" sz="700" b="1" dirty="0">
            <a:solidFill>
              <a:schemeClr val="tx1"/>
            </a:solidFill>
          </a:endParaRPr>
        </a:p>
      </dgm:t>
    </dgm:pt>
    <dgm:pt modelId="{2EECF734-2C1A-4E9D-A781-7EFF23D75491}" type="parTrans" cxnId="{227DE674-CB11-4563-9B00-CF99F82D575C}">
      <dgm:prSet/>
      <dgm:spPr/>
      <dgm:t>
        <a:bodyPr/>
        <a:lstStyle/>
        <a:p>
          <a:endParaRPr lang="en-US"/>
        </a:p>
      </dgm:t>
    </dgm:pt>
    <dgm:pt modelId="{DEB45BE5-4C80-4BE7-81D2-45A70FF82ABD}" type="sibTrans" cxnId="{227DE674-CB11-4563-9B00-CF99F82D575C}">
      <dgm:prSet/>
      <dgm:spPr/>
      <dgm:t>
        <a:bodyPr/>
        <a:lstStyle/>
        <a:p>
          <a:endParaRPr lang="en-US"/>
        </a:p>
      </dgm:t>
    </dgm:pt>
    <dgm:pt modelId="{4A3FA142-8A10-4542-B3AF-DF2959947B96}">
      <dgm:prSet phldrT="[Text]" custT="1"/>
      <dgm:spPr/>
      <dgm:t>
        <a:bodyPr/>
        <a:lstStyle/>
        <a:p>
          <a:endParaRPr lang="en-US" sz="700" b="1" dirty="0">
            <a:solidFill>
              <a:schemeClr val="tx1"/>
            </a:solidFill>
          </a:endParaRPr>
        </a:p>
      </dgm:t>
    </dgm:pt>
    <dgm:pt modelId="{54319F62-6D15-4ECA-A1ED-EDA8B8BDE9D9}" type="parTrans" cxnId="{38308CE8-D748-4E78-B718-1FB80DB14880}">
      <dgm:prSet/>
      <dgm:spPr/>
      <dgm:t>
        <a:bodyPr/>
        <a:lstStyle/>
        <a:p>
          <a:endParaRPr lang="en-US"/>
        </a:p>
      </dgm:t>
    </dgm:pt>
    <dgm:pt modelId="{F00F6ACD-03DC-46A7-9446-EB8023A4B260}" type="sibTrans" cxnId="{38308CE8-D748-4E78-B718-1FB80DB14880}">
      <dgm:prSet/>
      <dgm:spPr/>
      <dgm:t>
        <a:bodyPr/>
        <a:lstStyle/>
        <a:p>
          <a:endParaRPr lang="en-US"/>
        </a:p>
      </dgm:t>
    </dgm:pt>
    <dgm:pt modelId="{229CE9E6-A83D-4139-AD26-1C6FDD36BA57}" type="pres">
      <dgm:prSet presAssocID="{40821043-9ED4-4670-8C66-905D7F7B39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EB9C15-4380-48A3-9AD4-BC31B1252ECF}" type="pres">
      <dgm:prSet presAssocID="{7C72DFDD-7C22-4745-8A9E-E2693A3422E9}" presName="parTxOnly" presStyleLbl="node1" presStyleIdx="0" presStyleCnt="5" custScaleX="215800" custScaleY="175729" custLinFactX="34933" custLinFactNeighborX="100000" custLinFactNeighborY="-228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20EAF-7DF7-4903-91C2-59F4797F8DF3}" type="pres">
      <dgm:prSet presAssocID="{A3B056DF-D61E-45E3-BF13-0D5237526D00}" presName="parTxOnlySpace" presStyleCnt="0"/>
      <dgm:spPr/>
    </dgm:pt>
    <dgm:pt modelId="{7AA8C8E5-0759-493E-AE6E-2D5E973231FA}" type="pres">
      <dgm:prSet presAssocID="{747C163C-FC56-4E51-B51C-13660332B9E7}" presName="parTxOnly" presStyleLbl="node1" presStyleIdx="1" presStyleCnt="5" custScaleX="217683" custScaleY="167330" custLinFactNeighborX="-50046" custLinFactNeighborY="-287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467F4-9D41-4FB0-9F51-9330E96895DB}" type="pres">
      <dgm:prSet presAssocID="{A165C2C1-EB91-408F-BA9A-B29BC311286C}" presName="parTxOnlySpace" presStyleCnt="0"/>
      <dgm:spPr/>
    </dgm:pt>
    <dgm:pt modelId="{676C1317-9075-447E-93DE-9B58F3CB1E77}" type="pres">
      <dgm:prSet presAssocID="{28DB7CFB-CA90-45D2-944C-CFC651A91845}" presName="parTxOnly" presStyleLbl="node1" presStyleIdx="2" presStyleCnt="5" custScaleX="280498" custScaleY="172922" custLinFactX="-20965" custLinFactNeighborX="-100000" custLinFactNeighborY="-248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8D2B0-0C9D-428D-84CC-66B2728C2366}" type="pres">
      <dgm:prSet presAssocID="{465C0054-F077-4789-90DA-FD3C3697F4EF}" presName="parTxOnlySpace" presStyleCnt="0"/>
      <dgm:spPr/>
    </dgm:pt>
    <dgm:pt modelId="{A3417DCB-51AD-438A-8D95-02DD48D3988E}" type="pres">
      <dgm:prSet presAssocID="{55F81154-5B51-4E0A-B90A-32465EDCF4A5}" presName="parTxOnly" presStyleLbl="node1" presStyleIdx="3" presStyleCnt="5" custScaleX="176249" custScaleY="167754" custLinFactX="-48790" custLinFactNeighborX="-100000" custLinFactNeighborY="-28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CA569-5CCC-4CDE-8AC0-4DB81A361CCA}" type="pres">
      <dgm:prSet presAssocID="{DEB45BE5-4C80-4BE7-81D2-45A70FF82ABD}" presName="parTxOnlySpace" presStyleCnt="0"/>
      <dgm:spPr/>
    </dgm:pt>
    <dgm:pt modelId="{60DFF910-AEB3-4476-BED3-2CC9A3BF1676}" type="pres">
      <dgm:prSet presAssocID="{4A3FA142-8A10-4542-B3AF-DF2959947B96}" presName="parTxOnly" presStyleLbl="node1" presStyleIdx="4" presStyleCnt="5" custScaleX="192458" custScaleY="166114" custLinFactX="-70933" custLinFactNeighborX="-100000" custLinFactNeighborY="-295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E42D7-07CA-4290-BCDA-F7DBBE355FE0}" type="presOf" srcId="{28DB7CFB-CA90-45D2-944C-CFC651A91845}" destId="{676C1317-9075-447E-93DE-9B58F3CB1E77}" srcOrd="0" destOrd="0" presId="urn:microsoft.com/office/officeart/2005/8/layout/chevron1"/>
    <dgm:cxn modelId="{882A936B-64C0-447C-8110-40DFB963887B}" srcId="{40821043-9ED4-4670-8C66-905D7F7B39C4}" destId="{28DB7CFB-CA90-45D2-944C-CFC651A91845}" srcOrd="2" destOrd="0" parTransId="{B422731D-6054-4C55-BDC3-B432307B00D1}" sibTransId="{465C0054-F077-4789-90DA-FD3C3697F4EF}"/>
    <dgm:cxn modelId="{44BFB441-97CB-4697-87C5-7F657B7F73EC}" srcId="{40821043-9ED4-4670-8C66-905D7F7B39C4}" destId="{7C72DFDD-7C22-4745-8A9E-E2693A3422E9}" srcOrd="0" destOrd="0" parTransId="{829DE2AF-8A1B-42C1-A8CB-D7FE406BD330}" sibTransId="{A3B056DF-D61E-45E3-BF13-0D5237526D00}"/>
    <dgm:cxn modelId="{32C42504-1105-492B-8657-8F3BA46B0D39}" srcId="{40821043-9ED4-4670-8C66-905D7F7B39C4}" destId="{747C163C-FC56-4E51-B51C-13660332B9E7}" srcOrd="1" destOrd="0" parTransId="{6940F16E-0C66-4CF4-BC41-97B4256E83D8}" sibTransId="{A165C2C1-EB91-408F-BA9A-B29BC311286C}"/>
    <dgm:cxn modelId="{227DE674-CB11-4563-9B00-CF99F82D575C}" srcId="{40821043-9ED4-4670-8C66-905D7F7B39C4}" destId="{55F81154-5B51-4E0A-B90A-32465EDCF4A5}" srcOrd="3" destOrd="0" parTransId="{2EECF734-2C1A-4E9D-A781-7EFF23D75491}" sibTransId="{DEB45BE5-4C80-4BE7-81D2-45A70FF82ABD}"/>
    <dgm:cxn modelId="{E76279F9-A6C9-4010-8258-2DC8136D79CA}" type="presOf" srcId="{40821043-9ED4-4670-8C66-905D7F7B39C4}" destId="{229CE9E6-A83D-4139-AD26-1C6FDD36BA57}" srcOrd="0" destOrd="0" presId="urn:microsoft.com/office/officeart/2005/8/layout/chevron1"/>
    <dgm:cxn modelId="{B39EB7F5-2C94-4107-A58C-A0D38132B95D}" type="presOf" srcId="{4A3FA142-8A10-4542-B3AF-DF2959947B96}" destId="{60DFF910-AEB3-4476-BED3-2CC9A3BF1676}" srcOrd="0" destOrd="0" presId="urn:microsoft.com/office/officeart/2005/8/layout/chevron1"/>
    <dgm:cxn modelId="{DDF9900A-B566-49FC-9516-F67B27BBD807}" type="presOf" srcId="{7C72DFDD-7C22-4745-8A9E-E2693A3422E9}" destId="{1DEB9C15-4380-48A3-9AD4-BC31B1252ECF}" srcOrd="0" destOrd="0" presId="urn:microsoft.com/office/officeart/2005/8/layout/chevron1"/>
    <dgm:cxn modelId="{C3005AAF-2DD0-4E1C-B9C6-059E040CA3A4}" type="presOf" srcId="{55F81154-5B51-4E0A-B90A-32465EDCF4A5}" destId="{A3417DCB-51AD-438A-8D95-02DD48D3988E}" srcOrd="0" destOrd="0" presId="urn:microsoft.com/office/officeart/2005/8/layout/chevron1"/>
    <dgm:cxn modelId="{B718AC1D-E67B-4F50-A055-D883B6C9D6BB}" type="presOf" srcId="{747C163C-FC56-4E51-B51C-13660332B9E7}" destId="{7AA8C8E5-0759-493E-AE6E-2D5E973231FA}" srcOrd="0" destOrd="0" presId="urn:microsoft.com/office/officeart/2005/8/layout/chevron1"/>
    <dgm:cxn modelId="{38308CE8-D748-4E78-B718-1FB80DB14880}" srcId="{40821043-9ED4-4670-8C66-905D7F7B39C4}" destId="{4A3FA142-8A10-4542-B3AF-DF2959947B96}" srcOrd="4" destOrd="0" parTransId="{54319F62-6D15-4ECA-A1ED-EDA8B8BDE9D9}" sibTransId="{F00F6ACD-03DC-46A7-9446-EB8023A4B260}"/>
    <dgm:cxn modelId="{08EAA963-DA78-4060-8AE3-289F8CB8948D}" type="presParOf" srcId="{229CE9E6-A83D-4139-AD26-1C6FDD36BA57}" destId="{1DEB9C15-4380-48A3-9AD4-BC31B1252ECF}" srcOrd="0" destOrd="0" presId="urn:microsoft.com/office/officeart/2005/8/layout/chevron1"/>
    <dgm:cxn modelId="{6884CE04-CF66-4078-8F94-B18DF86815A8}" type="presParOf" srcId="{229CE9E6-A83D-4139-AD26-1C6FDD36BA57}" destId="{4F120EAF-7DF7-4903-91C2-59F4797F8DF3}" srcOrd="1" destOrd="0" presId="urn:microsoft.com/office/officeart/2005/8/layout/chevron1"/>
    <dgm:cxn modelId="{43D013A3-153A-4A85-9FDF-C2A1D3F136FD}" type="presParOf" srcId="{229CE9E6-A83D-4139-AD26-1C6FDD36BA57}" destId="{7AA8C8E5-0759-493E-AE6E-2D5E973231FA}" srcOrd="2" destOrd="0" presId="urn:microsoft.com/office/officeart/2005/8/layout/chevron1"/>
    <dgm:cxn modelId="{03042353-415E-45AE-AF9B-75D2ABA9A153}" type="presParOf" srcId="{229CE9E6-A83D-4139-AD26-1C6FDD36BA57}" destId="{E69467F4-9D41-4FB0-9F51-9330E96895DB}" srcOrd="3" destOrd="0" presId="urn:microsoft.com/office/officeart/2005/8/layout/chevron1"/>
    <dgm:cxn modelId="{F5FA8FFE-4EA4-4AA2-93E4-591BA0DE339E}" type="presParOf" srcId="{229CE9E6-A83D-4139-AD26-1C6FDD36BA57}" destId="{676C1317-9075-447E-93DE-9B58F3CB1E77}" srcOrd="4" destOrd="0" presId="urn:microsoft.com/office/officeart/2005/8/layout/chevron1"/>
    <dgm:cxn modelId="{7B8E1815-274C-43CE-98B6-7340C5C411AF}" type="presParOf" srcId="{229CE9E6-A83D-4139-AD26-1C6FDD36BA57}" destId="{61D8D2B0-0C9D-428D-84CC-66B2728C2366}" srcOrd="5" destOrd="0" presId="urn:microsoft.com/office/officeart/2005/8/layout/chevron1"/>
    <dgm:cxn modelId="{21986826-9AA5-4B84-AC6D-4D5120F9027E}" type="presParOf" srcId="{229CE9E6-A83D-4139-AD26-1C6FDD36BA57}" destId="{A3417DCB-51AD-438A-8D95-02DD48D3988E}" srcOrd="6" destOrd="0" presId="urn:microsoft.com/office/officeart/2005/8/layout/chevron1"/>
    <dgm:cxn modelId="{DF86FDBB-16DE-423E-9BC2-66C5C69AD2AA}" type="presParOf" srcId="{229CE9E6-A83D-4139-AD26-1C6FDD36BA57}" destId="{28CCA569-5CCC-4CDE-8AC0-4DB81A361CCA}" srcOrd="7" destOrd="0" presId="urn:microsoft.com/office/officeart/2005/8/layout/chevron1"/>
    <dgm:cxn modelId="{5D752A73-5153-4518-A637-81382803D313}" type="presParOf" srcId="{229CE9E6-A83D-4139-AD26-1C6FDD36BA57}" destId="{60DFF910-AEB3-4476-BED3-2CC9A3BF167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854FEB-944F-4E94-BC8E-6B82AAA480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2FF87B-25E1-4346-8422-7A674D76E3F9}">
      <dgm:prSet phldrT="[Text]" custT="1"/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en-US" sz="700" dirty="0"/>
        </a:p>
      </dgm:t>
    </dgm:pt>
    <dgm:pt modelId="{470F6E2D-6352-4177-BA25-FCEC962F77FD}" type="parTrans" cxnId="{20985C15-3464-4659-B87D-BC571D727D78}">
      <dgm:prSet/>
      <dgm:spPr/>
      <dgm:t>
        <a:bodyPr/>
        <a:lstStyle/>
        <a:p>
          <a:endParaRPr lang="en-US"/>
        </a:p>
      </dgm:t>
    </dgm:pt>
    <dgm:pt modelId="{5322D0DF-964A-4436-9BDD-779B639535F3}" type="sibTrans" cxnId="{20985C15-3464-4659-B87D-BC571D727D78}">
      <dgm:prSet/>
      <dgm:spPr/>
      <dgm:t>
        <a:bodyPr/>
        <a:lstStyle/>
        <a:p>
          <a:endParaRPr lang="en-US"/>
        </a:p>
      </dgm:t>
    </dgm:pt>
    <dgm:pt modelId="{5487C624-2EAF-4C37-A678-84F657767917}">
      <dgm:prSet phldrT="[Text]"/>
      <dgm:spPr/>
      <dgm:t>
        <a:bodyPr/>
        <a:lstStyle/>
        <a:p>
          <a:endParaRPr lang="en-US" dirty="0"/>
        </a:p>
      </dgm:t>
    </dgm:pt>
    <dgm:pt modelId="{18B13906-A359-4E3C-B75A-6D7C60E3EC97}" type="parTrans" cxnId="{9383B0ED-E0CC-4D32-BA28-EBF8BCA892CC}">
      <dgm:prSet/>
      <dgm:spPr/>
      <dgm:t>
        <a:bodyPr/>
        <a:lstStyle/>
        <a:p>
          <a:endParaRPr lang="en-US"/>
        </a:p>
      </dgm:t>
    </dgm:pt>
    <dgm:pt modelId="{E526FC37-DD11-4C5B-9E68-6EAA0721D0BD}" type="sibTrans" cxnId="{9383B0ED-E0CC-4D32-BA28-EBF8BCA892CC}">
      <dgm:prSet/>
      <dgm:spPr/>
      <dgm:t>
        <a:bodyPr/>
        <a:lstStyle/>
        <a:p>
          <a:endParaRPr lang="en-US"/>
        </a:p>
      </dgm:t>
    </dgm:pt>
    <dgm:pt modelId="{D53F5734-FC67-45CB-8253-2E4A4B155DCD}">
      <dgm:prSet phldrT="[Text]"/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en-US" dirty="0"/>
        </a:p>
      </dgm:t>
    </dgm:pt>
    <dgm:pt modelId="{62E94BC1-84E4-4A46-8845-1B37DFF30961}" type="parTrans" cxnId="{71E446B6-35FF-4869-99CB-B928C94847D3}">
      <dgm:prSet/>
      <dgm:spPr/>
      <dgm:t>
        <a:bodyPr/>
        <a:lstStyle/>
        <a:p>
          <a:endParaRPr lang="en-US"/>
        </a:p>
      </dgm:t>
    </dgm:pt>
    <dgm:pt modelId="{E6FBC62C-307C-4913-A0A6-26D1468AFC74}" type="sibTrans" cxnId="{71E446B6-35FF-4869-99CB-B928C94847D3}">
      <dgm:prSet/>
      <dgm:spPr/>
      <dgm:t>
        <a:bodyPr/>
        <a:lstStyle/>
        <a:p>
          <a:endParaRPr lang="en-US"/>
        </a:p>
      </dgm:t>
    </dgm:pt>
    <dgm:pt modelId="{021A9A68-4494-49FE-8CEC-3766E89C8EA7}">
      <dgm:prSet phldrT="[Text]"/>
      <dgm:spPr/>
      <dgm:t>
        <a:bodyPr/>
        <a:lstStyle/>
        <a:p>
          <a:endParaRPr lang="en-US" dirty="0"/>
        </a:p>
      </dgm:t>
    </dgm:pt>
    <dgm:pt modelId="{C74C8B3F-1607-41B8-9761-0425DEAEE1BB}" type="parTrans" cxnId="{F2173BA0-D15E-40EA-A989-3486EC965346}">
      <dgm:prSet/>
      <dgm:spPr/>
      <dgm:t>
        <a:bodyPr/>
        <a:lstStyle/>
        <a:p>
          <a:endParaRPr lang="en-US"/>
        </a:p>
      </dgm:t>
    </dgm:pt>
    <dgm:pt modelId="{89C314F3-CA18-4D8B-B7FB-97A172A38EFA}" type="sibTrans" cxnId="{F2173BA0-D15E-40EA-A989-3486EC965346}">
      <dgm:prSet/>
      <dgm:spPr/>
      <dgm:t>
        <a:bodyPr/>
        <a:lstStyle/>
        <a:p>
          <a:endParaRPr lang="en-US"/>
        </a:p>
      </dgm:t>
    </dgm:pt>
    <dgm:pt modelId="{472E1616-9887-4EEC-803D-963D37619A9A}">
      <dgm:prSet phldrT="[Text]"/>
      <dgm:spPr/>
      <dgm:t>
        <a:bodyPr/>
        <a:lstStyle/>
        <a:p>
          <a:endParaRPr lang="en-US" dirty="0"/>
        </a:p>
      </dgm:t>
    </dgm:pt>
    <dgm:pt modelId="{4D7E931F-A9E3-4221-950C-25F5F2E4A30C}" type="parTrans" cxnId="{9380A897-88B6-4E29-8CCC-08F01F8684BD}">
      <dgm:prSet/>
      <dgm:spPr/>
      <dgm:t>
        <a:bodyPr/>
        <a:lstStyle/>
        <a:p>
          <a:endParaRPr lang="en-US"/>
        </a:p>
      </dgm:t>
    </dgm:pt>
    <dgm:pt modelId="{7A5290B7-7693-4F62-88A2-FDDA5AE98E7B}" type="sibTrans" cxnId="{9380A897-88B6-4E29-8CCC-08F01F8684BD}">
      <dgm:prSet/>
      <dgm:spPr/>
      <dgm:t>
        <a:bodyPr/>
        <a:lstStyle/>
        <a:p>
          <a:endParaRPr lang="en-US"/>
        </a:p>
      </dgm:t>
    </dgm:pt>
    <dgm:pt modelId="{4B8A8298-84B4-4E89-A28B-DFFAA8BE1E16}">
      <dgm:prSet phldrT="[Text]"/>
      <dgm:spPr/>
      <dgm:t>
        <a:bodyPr/>
        <a:lstStyle/>
        <a:p>
          <a:endParaRPr lang="en-US" dirty="0"/>
        </a:p>
      </dgm:t>
    </dgm:pt>
    <dgm:pt modelId="{91B32311-C039-4447-B344-C3DBFB3FCD25}" type="parTrans" cxnId="{E02A38DB-7CC0-4B4F-B7E4-0BF6C6DA36BB}">
      <dgm:prSet/>
      <dgm:spPr/>
      <dgm:t>
        <a:bodyPr/>
        <a:lstStyle/>
        <a:p>
          <a:endParaRPr lang="en-US"/>
        </a:p>
      </dgm:t>
    </dgm:pt>
    <dgm:pt modelId="{2F14B143-EC06-487B-ACAA-AE9247884695}" type="sibTrans" cxnId="{E02A38DB-7CC0-4B4F-B7E4-0BF6C6DA36BB}">
      <dgm:prSet/>
      <dgm:spPr/>
      <dgm:t>
        <a:bodyPr/>
        <a:lstStyle/>
        <a:p>
          <a:endParaRPr lang="en-US"/>
        </a:p>
      </dgm:t>
    </dgm:pt>
    <dgm:pt modelId="{2EC9ABC9-BA59-4D5C-8DA6-551A60D9EF9C}">
      <dgm:prSet phldrT="[Text]"/>
      <dgm:spPr/>
      <dgm:t>
        <a:bodyPr/>
        <a:lstStyle/>
        <a:p>
          <a:endParaRPr lang="en-US" dirty="0"/>
        </a:p>
      </dgm:t>
    </dgm:pt>
    <dgm:pt modelId="{6FD2B5F8-F947-4761-855E-B666A1C94276}" type="parTrans" cxnId="{1CC8632F-0B36-46D8-95AA-EA898DB30F1C}">
      <dgm:prSet/>
      <dgm:spPr/>
      <dgm:t>
        <a:bodyPr/>
        <a:lstStyle/>
        <a:p>
          <a:endParaRPr lang="en-US"/>
        </a:p>
      </dgm:t>
    </dgm:pt>
    <dgm:pt modelId="{D542F74F-5D6F-4EF5-ABEF-1E189BF7FA1B}" type="sibTrans" cxnId="{1CC8632F-0B36-46D8-95AA-EA898DB30F1C}">
      <dgm:prSet/>
      <dgm:spPr/>
      <dgm:t>
        <a:bodyPr/>
        <a:lstStyle/>
        <a:p>
          <a:endParaRPr lang="en-US"/>
        </a:p>
      </dgm:t>
    </dgm:pt>
    <dgm:pt modelId="{D1DE1C5E-C74C-4FD0-AC3E-C82BCC140059}">
      <dgm:prSet phldrT="[Text]"/>
      <dgm:spPr/>
      <dgm:t>
        <a:bodyPr/>
        <a:lstStyle/>
        <a:p>
          <a:endParaRPr lang="en-US" dirty="0"/>
        </a:p>
      </dgm:t>
    </dgm:pt>
    <dgm:pt modelId="{59B222AF-C063-45CC-A5F7-34FD3A655114}" type="parTrans" cxnId="{73839409-D719-40B2-B781-B72BED7EC670}">
      <dgm:prSet/>
      <dgm:spPr/>
      <dgm:t>
        <a:bodyPr/>
        <a:lstStyle/>
        <a:p>
          <a:endParaRPr lang="en-US"/>
        </a:p>
      </dgm:t>
    </dgm:pt>
    <dgm:pt modelId="{BA9E0BE0-3B2B-4F6C-A704-53CBA6CAACCF}" type="sibTrans" cxnId="{73839409-D719-40B2-B781-B72BED7EC670}">
      <dgm:prSet/>
      <dgm:spPr/>
      <dgm:t>
        <a:bodyPr/>
        <a:lstStyle/>
        <a:p>
          <a:endParaRPr lang="en-US"/>
        </a:p>
      </dgm:t>
    </dgm:pt>
    <dgm:pt modelId="{76D4A19B-8F5E-4C33-9E2E-94B7839209DA}">
      <dgm:prSet phldrT="[Text]"/>
      <dgm:spPr/>
      <dgm:t>
        <a:bodyPr/>
        <a:lstStyle/>
        <a:p>
          <a:endParaRPr lang="en-US" dirty="0"/>
        </a:p>
      </dgm:t>
    </dgm:pt>
    <dgm:pt modelId="{F5EC63CC-E801-4312-B720-174AFEC6AC26}" type="parTrans" cxnId="{946E082E-6AF4-42FC-BC56-880115447B91}">
      <dgm:prSet/>
      <dgm:spPr/>
      <dgm:t>
        <a:bodyPr/>
        <a:lstStyle/>
        <a:p>
          <a:endParaRPr lang="en-US"/>
        </a:p>
      </dgm:t>
    </dgm:pt>
    <dgm:pt modelId="{B39DCF94-FD86-4963-931C-8A5ED217DD29}" type="sibTrans" cxnId="{946E082E-6AF4-42FC-BC56-880115447B91}">
      <dgm:prSet/>
      <dgm:spPr/>
      <dgm:t>
        <a:bodyPr/>
        <a:lstStyle/>
        <a:p>
          <a:endParaRPr lang="en-US"/>
        </a:p>
      </dgm:t>
    </dgm:pt>
    <dgm:pt modelId="{41C68FB6-EEF2-492C-B6C6-904FD02E97F9}">
      <dgm:prSet phldrT="[Text]"/>
      <dgm:spPr/>
      <dgm:t>
        <a:bodyPr/>
        <a:lstStyle/>
        <a:p>
          <a:endParaRPr lang="en-US" dirty="0"/>
        </a:p>
      </dgm:t>
    </dgm:pt>
    <dgm:pt modelId="{4CD609C7-6073-4954-930E-58138C1F5C9B}" type="parTrans" cxnId="{0A8E6F9E-1444-407D-8DAE-058C18E81D50}">
      <dgm:prSet/>
      <dgm:spPr/>
      <dgm:t>
        <a:bodyPr/>
        <a:lstStyle/>
        <a:p>
          <a:endParaRPr lang="en-US"/>
        </a:p>
      </dgm:t>
    </dgm:pt>
    <dgm:pt modelId="{8B094EB4-7F46-419D-A06B-B59028B0D839}" type="sibTrans" cxnId="{0A8E6F9E-1444-407D-8DAE-058C18E81D50}">
      <dgm:prSet/>
      <dgm:spPr/>
      <dgm:t>
        <a:bodyPr/>
        <a:lstStyle/>
        <a:p>
          <a:endParaRPr lang="en-US"/>
        </a:p>
      </dgm:t>
    </dgm:pt>
    <dgm:pt modelId="{CA2F1FB7-3BAE-43C0-ADF5-9600519D21F0}">
      <dgm:prSet phldrT="[Text]"/>
      <dgm:spPr/>
      <dgm:t>
        <a:bodyPr/>
        <a:lstStyle/>
        <a:p>
          <a:endParaRPr lang="en-US" dirty="0"/>
        </a:p>
      </dgm:t>
    </dgm:pt>
    <dgm:pt modelId="{416E4C10-522C-4F36-9D91-94F50F2D9E40}" type="parTrans" cxnId="{2E62257A-5333-4527-B51A-E93C440775B1}">
      <dgm:prSet/>
      <dgm:spPr/>
      <dgm:t>
        <a:bodyPr/>
        <a:lstStyle/>
        <a:p>
          <a:endParaRPr lang="en-US"/>
        </a:p>
      </dgm:t>
    </dgm:pt>
    <dgm:pt modelId="{54C4753A-EBBF-4C98-8FA7-E2FD3DED9878}" type="sibTrans" cxnId="{2E62257A-5333-4527-B51A-E93C440775B1}">
      <dgm:prSet/>
      <dgm:spPr/>
      <dgm:t>
        <a:bodyPr/>
        <a:lstStyle/>
        <a:p>
          <a:endParaRPr lang="en-US"/>
        </a:p>
      </dgm:t>
    </dgm:pt>
    <dgm:pt modelId="{46F9341C-8BF9-439D-844C-65600D245F5E}">
      <dgm:prSet phldrT="[Text]"/>
      <dgm:spPr/>
      <dgm:t>
        <a:bodyPr/>
        <a:lstStyle/>
        <a:p>
          <a:endParaRPr lang="en-US" dirty="0"/>
        </a:p>
      </dgm:t>
    </dgm:pt>
    <dgm:pt modelId="{8C4C0825-7E61-4AFF-89B4-4A490373599A}" type="parTrans" cxnId="{BFE01EB5-E061-47A6-845D-078D02EAEA02}">
      <dgm:prSet/>
      <dgm:spPr/>
      <dgm:t>
        <a:bodyPr/>
        <a:lstStyle/>
        <a:p>
          <a:endParaRPr lang="en-US"/>
        </a:p>
      </dgm:t>
    </dgm:pt>
    <dgm:pt modelId="{20E143FE-14C9-4537-A6C5-078085A692B0}" type="sibTrans" cxnId="{BFE01EB5-E061-47A6-845D-078D02EAEA02}">
      <dgm:prSet/>
      <dgm:spPr/>
      <dgm:t>
        <a:bodyPr/>
        <a:lstStyle/>
        <a:p>
          <a:endParaRPr lang="en-US"/>
        </a:p>
      </dgm:t>
    </dgm:pt>
    <dgm:pt modelId="{2F994145-12C2-4DC0-A499-44D1958ACF7B}">
      <dgm:prSet phldrT="[Text]"/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en-US" dirty="0"/>
        </a:p>
      </dgm:t>
    </dgm:pt>
    <dgm:pt modelId="{EA4938E0-6E4E-4CB7-90F6-50715A4E0179}" type="parTrans" cxnId="{BAC4F38A-3362-4787-B06E-C48CBFCD56A4}">
      <dgm:prSet/>
      <dgm:spPr/>
      <dgm:t>
        <a:bodyPr/>
        <a:lstStyle/>
        <a:p>
          <a:endParaRPr lang="en-US"/>
        </a:p>
      </dgm:t>
    </dgm:pt>
    <dgm:pt modelId="{CCA35B38-9522-46E6-9D6B-A428ED028D76}" type="sibTrans" cxnId="{BAC4F38A-3362-4787-B06E-C48CBFCD56A4}">
      <dgm:prSet/>
      <dgm:spPr/>
      <dgm:t>
        <a:bodyPr/>
        <a:lstStyle/>
        <a:p>
          <a:endParaRPr lang="en-US"/>
        </a:p>
      </dgm:t>
    </dgm:pt>
    <dgm:pt modelId="{948AAA57-945C-4C6C-BBEB-37BC21046688}">
      <dgm:prSet phldrT="[Text]"/>
      <dgm:spPr/>
      <dgm:t>
        <a:bodyPr/>
        <a:lstStyle/>
        <a:p>
          <a:endParaRPr lang="en-US" dirty="0"/>
        </a:p>
      </dgm:t>
    </dgm:pt>
    <dgm:pt modelId="{738AFAF2-98B5-4839-AB20-25A44D9CE250}" type="parTrans" cxnId="{922EC628-BC01-4977-9229-B6125E30BF63}">
      <dgm:prSet/>
      <dgm:spPr/>
      <dgm:t>
        <a:bodyPr/>
        <a:lstStyle/>
        <a:p>
          <a:endParaRPr lang="en-US"/>
        </a:p>
      </dgm:t>
    </dgm:pt>
    <dgm:pt modelId="{D9EACD29-9537-4A21-B1E0-556094A9DAB6}" type="sibTrans" cxnId="{922EC628-BC01-4977-9229-B6125E30BF63}">
      <dgm:prSet/>
      <dgm:spPr/>
      <dgm:t>
        <a:bodyPr/>
        <a:lstStyle/>
        <a:p>
          <a:endParaRPr lang="en-US"/>
        </a:p>
      </dgm:t>
    </dgm:pt>
    <dgm:pt modelId="{CDED7172-DF68-47EB-BA23-648C0305A8D5}">
      <dgm:prSet phldrT="[Text]"/>
      <dgm:spPr/>
      <dgm:t>
        <a:bodyPr/>
        <a:lstStyle/>
        <a:p>
          <a:endParaRPr lang="en-US" dirty="0"/>
        </a:p>
      </dgm:t>
    </dgm:pt>
    <dgm:pt modelId="{39894FA4-3627-42C4-89AE-3474BCA4A280}" type="parTrans" cxnId="{F5BAB1A4-871C-4CEE-8B0C-D5555D7C52C3}">
      <dgm:prSet/>
      <dgm:spPr/>
      <dgm:t>
        <a:bodyPr/>
        <a:lstStyle/>
        <a:p>
          <a:endParaRPr lang="en-US"/>
        </a:p>
      </dgm:t>
    </dgm:pt>
    <dgm:pt modelId="{B33DD5DF-AC2C-4DAA-A1DA-36028BBDDEA5}" type="sibTrans" cxnId="{F5BAB1A4-871C-4CEE-8B0C-D5555D7C52C3}">
      <dgm:prSet/>
      <dgm:spPr/>
      <dgm:t>
        <a:bodyPr/>
        <a:lstStyle/>
        <a:p>
          <a:endParaRPr lang="en-US"/>
        </a:p>
      </dgm:t>
    </dgm:pt>
    <dgm:pt modelId="{C1E36B24-0029-460D-B452-E1D1D12D627F}">
      <dgm:prSet phldrT="[Text]"/>
      <dgm:spPr>
        <a:solidFill>
          <a:schemeClr val="tx2">
            <a:lumMod val="60000"/>
            <a:lumOff val="40000"/>
          </a:schemeClr>
        </a:solidFill>
        <a:ln>
          <a:noFill/>
        </a:ln>
      </dgm:spPr>
      <dgm:t>
        <a:bodyPr/>
        <a:lstStyle/>
        <a:p>
          <a:endParaRPr lang="en-US" dirty="0"/>
        </a:p>
      </dgm:t>
    </dgm:pt>
    <dgm:pt modelId="{7BF53DDA-E253-4A15-BF65-DFB5B365838D}" type="parTrans" cxnId="{5FC12797-BFF9-476B-8F91-1BC5C6DEB80F}">
      <dgm:prSet/>
      <dgm:spPr/>
      <dgm:t>
        <a:bodyPr/>
        <a:lstStyle/>
        <a:p>
          <a:endParaRPr lang="en-US"/>
        </a:p>
      </dgm:t>
    </dgm:pt>
    <dgm:pt modelId="{239B6A36-08CD-4DD5-93F3-ABCC11AF1B6F}" type="sibTrans" cxnId="{5FC12797-BFF9-476B-8F91-1BC5C6DEB80F}">
      <dgm:prSet/>
      <dgm:spPr/>
      <dgm:t>
        <a:bodyPr/>
        <a:lstStyle/>
        <a:p>
          <a:endParaRPr lang="en-US"/>
        </a:p>
      </dgm:t>
    </dgm:pt>
    <dgm:pt modelId="{E5124D69-EB71-410D-8905-065E15D45569}">
      <dgm:prSet phldrT="[Text]" custT="1"/>
      <dgm:spPr/>
      <dgm:t>
        <a:bodyPr/>
        <a:lstStyle/>
        <a:p>
          <a:endParaRPr lang="en-US" sz="500" dirty="0"/>
        </a:p>
      </dgm:t>
    </dgm:pt>
    <dgm:pt modelId="{F7E8FABB-B07C-49B9-8B1B-4CFBA7E8A7E3}" type="parTrans" cxnId="{B446F1A2-4089-497A-A60B-D87DA1719880}">
      <dgm:prSet/>
      <dgm:spPr/>
      <dgm:t>
        <a:bodyPr/>
        <a:lstStyle/>
        <a:p>
          <a:endParaRPr lang="en-US"/>
        </a:p>
      </dgm:t>
    </dgm:pt>
    <dgm:pt modelId="{79F1F255-1D30-4562-98CF-958D0301A1CC}" type="sibTrans" cxnId="{B446F1A2-4089-497A-A60B-D87DA1719880}">
      <dgm:prSet/>
      <dgm:spPr/>
      <dgm:t>
        <a:bodyPr/>
        <a:lstStyle/>
        <a:p>
          <a:endParaRPr lang="en-US"/>
        </a:p>
      </dgm:t>
    </dgm:pt>
    <dgm:pt modelId="{EBB80173-0F66-4D65-90F0-6F11EA0A5DEE}">
      <dgm:prSet phldrT="[Text]" custT="1"/>
      <dgm:spPr>
        <a:solidFill>
          <a:schemeClr val="tx2">
            <a:lumMod val="60000"/>
            <a:lumOff val="40000"/>
          </a:schemeClr>
        </a:solidFill>
        <a:ln>
          <a:solidFill>
            <a:srgbClr val="FFFF00"/>
          </a:solidFill>
        </a:ln>
      </dgm:spPr>
      <dgm:t>
        <a:bodyPr/>
        <a:lstStyle/>
        <a:p>
          <a:endParaRPr lang="en-US" sz="700" dirty="0"/>
        </a:p>
      </dgm:t>
    </dgm:pt>
    <dgm:pt modelId="{7DE423A1-263F-4AB4-A162-01996A37ED9A}" type="parTrans" cxnId="{E0757682-C316-4F4E-9945-6E7B64100932}">
      <dgm:prSet/>
      <dgm:spPr/>
      <dgm:t>
        <a:bodyPr/>
        <a:lstStyle/>
        <a:p>
          <a:endParaRPr lang="en-US"/>
        </a:p>
      </dgm:t>
    </dgm:pt>
    <dgm:pt modelId="{8E1CC560-DDA6-4648-9CC0-C6DAA930FBC8}" type="sibTrans" cxnId="{E0757682-C316-4F4E-9945-6E7B64100932}">
      <dgm:prSet/>
      <dgm:spPr/>
      <dgm:t>
        <a:bodyPr/>
        <a:lstStyle/>
        <a:p>
          <a:endParaRPr lang="en-US"/>
        </a:p>
      </dgm:t>
    </dgm:pt>
    <dgm:pt modelId="{901C462F-CCB9-431A-A83B-506C677FFEF6}" type="pres">
      <dgm:prSet presAssocID="{13854FEB-944F-4E94-BC8E-6B82AAA480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76187CD-EC46-463A-9D75-73BDCC520E5E}" type="pres">
      <dgm:prSet presAssocID="{BD2FF87B-25E1-4346-8422-7A674D76E3F9}" presName="hierRoot1" presStyleCnt="0">
        <dgm:presLayoutVars>
          <dgm:hierBranch val="init"/>
        </dgm:presLayoutVars>
      </dgm:prSet>
      <dgm:spPr/>
    </dgm:pt>
    <dgm:pt modelId="{3FE4169C-386E-441B-8A53-740C89131125}" type="pres">
      <dgm:prSet presAssocID="{BD2FF87B-25E1-4346-8422-7A674D76E3F9}" presName="rootComposite1" presStyleCnt="0"/>
      <dgm:spPr/>
    </dgm:pt>
    <dgm:pt modelId="{00BF480F-0737-4ECC-856D-F1AA840018AA}" type="pres">
      <dgm:prSet presAssocID="{BD2FF87B-25E1-4346-8422-7A674D76E3F9}" presName="rootText1" presStyleLbl="node0" presStyleIdx="0" presStyleCnt="1" custScaleX="1344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03F7DA-8240-492B-95B8-D77DCA9B88F8}" type="pres">
      <dgm:prSet presAssocID="{BD2FF87B-25E1-4346-8422-7A674D76E3F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2468683-564C-4A25-A93A-555A074B2F4C}" type="pres">
      <dgm:prSet presAssocID="{BD2FF87B-25E1-4346-8422-7A674D76E3F9}" presName="hierChild2" presStyleCnt="0"/>
      <dgm:spPr/>
    </dgm:pt>
    <dgm:pt modelId="{8236C1A7-2CD7-4A94-86CB-39A52ED3B8E8}" type="pres">
      <dgm:prSet presAssocID="{18B13906-A359-4E3C-B75A-6D7C60E3EC9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72C953F-F5F9-42AF-ADF8-4C064D9D5594}" type="pres">
      <dgm:prSet presAssocID="{5487C624-2EAF-4C37-A678-84F657767917}" presName="hierRoot2" presStyleCnt="0">
        <dgm:presLayoutVars>
          <dgm:hierBranch val="init"/>
        </dgm:presLayoutVars>
      </dgm:prSet>
      <dgm:spPr/>
    </dgm:pt>
    <dgm:pt modelId="{C8C7527A-2CE0-46F3-95E3-ABBEE76D4ABE}" type="pres">
      <dgm:prSet presAssocID="{5487C624-2EAF-4C37-A678-84F657767917}" presName="rootComposite" presStyleCnt="0"/>
      <dgm:spPr/>
    </dgm:pt>
    <dgm:pt modelId="{48769E53-26AA-4046-9962-FB2C0196CA80}" type="pres">
      <dgm:prSet presAssocID="{5487C624-2EAF-4C37-A678-84F657767917}" presName="rootText" presStyleLbl="node2" presStyleIdx="0" presStyleCnt="3" custLinFactNeighborX="-22826" custLinFactNeighborY="12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6A1DB4-D976-4C6F-9B5D-7ED8DDE4A1AE}" type="pres">
      <dgm:prSet presAssocID="{5487C624-2EAF-4C37-A678-84F657767917}" presName="rootConnector" presStyleLbl="node2" presStyleIdx="0" presStyleCnt="3"/>
      <dgm:spPr/>
      <dgm:t>
        <a:bodyPr/>
        <a:lstStyle/>
        <a:p>
          <a:endParaRPr lang="en-US"/>
        </a:p>
      </dgm:t>
    </dgm:pt>
    <dgm:pt modelId="{2703AD37-64E6-4C93-8048-A19B8049E7FB}" type="pres">
      <dgm:prSet presAssocID="{5487C624-2EAF-4C37-A678-84F657767917}" presName="hierChild4" presStyleCnt="0"/>
      <dgm:spPr/>
    </dgm:pt>
    <dgm:pt modelId="{8B739082-8A21-44F6-B446-0D4F4B90CBDD}" type="pres">
      <dgm:prSet presAssocID="{4D7E931F-A9E3-4221-950C-25F5F2E4A30C}" presName="Name37" presStyleLbl="parChTrans1D3" presStyleIdx="0" presStyleCnt="8"/>
      <dgm:spPr/>
      <dgm:t>
        <a:bodyPr/>
        <a:lstStyle/>
        <a:p>
          <a:endParaRPr lang="en-US"/>
        </a:p>
      </dgm:t>
    </dgm:pt>
    <dgm:pt modelId="{FF45622F-C36A-4468-ACBB-80266DAFEA39}" type="pres">
      <dgm:prSet presAssocID="{472E1616-9887-4EEC-803D-963D37619A9A}" presName="hierRoot2" presStyleCnt="0">
        <dgm:presLayoutVars>
          <dgm:hierBranch val="init"/>
        </dgm:presLayoutVars>
      </dgm:prSet>
      <dgm:spPr/>
    </dgm:pt>
    <dgm:pt modelId="{19B797F0-C65B-48B1-8827-8A33972CC305}" type="pres">
      <dgm:prSet presAssocID="{472E1616-9887-4EEC-803D-963D37619A9A}" presName="rootComposite" presStyleCnt="0"/>
      <dgm:spPr/>
    </dgm:pt>
    <dgm:pt modelId="{74CC974E-3AAB-473E-8D30-5129B4930DA3}" type="pres">
      <dgm:prSet presAssocID="{472E1616-9887-4EEC-803D-963D37619A9A}" presName="rootText" presStyleLbl="node3" presStyleIdx="0" presStyleCnt="8" custLinFactNeighborX="-122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24CA2-529C-41D5-B30D-6EC2F143AAEC}" type="pres">
      <dgm:prSet presAssocID="{472E1616-9887-4EEC-803D-963D37619A9A}" presName="rootConnector" presStyleLbl="node3" presStyleIdx="0" presStyleCnt="8"/>
      <dgm:spPr/>
      <dgm:t>
        <a:bodyPr/>
        <a:lstStyle/>
        <a:p>
          <a:endParaRPr lang="en-US"/>
        </a:p>
      </dgm:t>
    </dgm:pt>
    <dgm:pt modelId="{5CF08344-DBD3-44BB-BC3E-B43E48EA8C26}" type="pres">
      <dgm:prSet presAssocID="{472E1616-9887-4EEC-803D-963D37619A9A}" presName="hierChild4" presStyleCnt="0"/>
      <dgm:spPr/>
    </dgm:pt>
    <dgm:pt modelId="{7F489CD4-6205-4DEF-BE54-B669EBA2BB43}" type="pres">
      <dgm:prSet presAssocID="{472E1616-9887-4EEC-803D-963D37619A9A}" presName="hierChild5" presStyleCnt="0"/>
      <dgm:spPr/>
    </dgm:pt>
    <dgm:pt modelId="{28D0CE0A-4B58-4B75-B9F7-E67DCF1C5911}" type="pres">
      <dgm:prSet presAssocID="{91B32311-C039-4447-B344-C3DBFB3FCD25}" presName="Name37" presStyleLbl="parChTrans1D3" presStyleIdx="1" presStyleCnt="8"/>
      <dgm:spPr/>
      <dgm:t>
        <a:bodyPr/>
        <a:lstStyle/>
        <a:p>
          <a:endParaRPr lang="en-US"/>
        </a:p>
      </dgm:t>
    </dgm:pt>
    <dgm:pt modelId="{8D303131-C191-4178-87CC-78EE4FA3FC80}" type="pres">
      <dgm:prSet presAssocID="{4B8A8298-84B4-4E89-A28B-DFFAA8BE1E16}" presName="hierRoot2" presStyleCnt="0">
        <dgm:presLayoutVars>
          <dgm:hierBranch val="init"/>
        </dgm:presLayoutVars>
      </dgm:prSet>
      <dgm:spPr/>
    </dgm:pt>
    <dgm:pt modelId="{3777729B-D98F-466E-9130-6EC7052B1F7B}" type="pres">
      <dgm:prSet presAssocID="{4B8A8298-84B4-4E89-A28B-DFFAA8BE1E16}" presName="rootComposite" presStyleCnt="0"/>
      <dgm:spPr/>
    </dgm:pt>
    <dgm:pt modelId="{E38768A1-58CC-4985-A509-B67B2FCD914E}" type="pres">
      <dgm:prSet presAssocID="{4B8A8298-84B4-4E89-A28B-DFFAA8BE1E16}" presName="rootText" presStyleLbl="node3" presStyleIdx="1" presStyleCnt="8" custLinFactNeighborX="-109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96087F-598C-492C-B201-A98C682F58B1}" type="pres">
      <dgm:prSet presAssocID="{4B8A8298-84B4-4E89-A28B-DFFAA8BE1E16}" presName="rootConnector" presStyleLbl="node3" presStyleIdx="1" presStyleCnt="8"/>
      <dgm:spPr/>
      <dgm:t>
        <a:bodyPr/>
        <a:lstStyle/>
        <a:p>
          <a:endParaRPr lang="en-US"/>
        </a:p>
      </dgm:t>
    </dgm:pt>
    <dgm:pt modelId="{F96BCC5B-00A4-44BF-B9A4-4B90D74B3FCE}" type="pres">
      <dgm:prSet presAssocID="{4B8A8298-84B4-4E89-A28B-DFFAA8BE1E16}" presName="hierChild4" presStyleCnt="0"/>
      <dgm:spPr/>
    </dgm:pt>
    <dgm:pt modelId="{D655BD58-2B77-4562-880E-0560E905B6A7}" type="pres">
      <dgm:prSet presAssocID="{4B8A8298-84B4-4E89-A28B-DFFAA8BE1E16}" presName="hierChild5" presStyleCnt="0"/>
      <dgm:spPr/>
    </dgm:pt>
    <dgm:pt modelId="{CCA05E6E-4B31-4F25-B6C1-E321AA1F6E35}" type="pres">
      <dgm:prSet presAssocID="{6FD2B5F8-F947-4761-855E-B666A1C94276}" presName="Name37" presStyleLbl="parChTrans1D3" presStyleIdx="2" presStyleCnt="8"/>
      <dgm:spPr/>
      <dgm:t>
        <a:bodyPr/>
        <a:lstStyle/>
        <a:p>
          <a:endParaRPr lang="en-US"/>
        </a:p>
      </dgm:t>
    </dgm:pt>
    <dgm:pt modelId="{738A75BD-0B22-459B-A4D3-60E36405F4C7}" type="pres">
      <dgm:prSet presAssocID="{2EC9ABC9-BA59-4D5C-8DA6-551A60D9EF9C}" presName="hierRoot2" presStyleCnt="0">
        <dgm:presLayoutVars>
          <dgm:hierBranch val="init"/>
        </dgm:presLayoutVars>
      </dgm:prSet>
      <dgm:spPr/>
    </dgm:pt>
    <dgm:pt modelId="{5BE38ED6-5F77-478A-9BC8-AE75E0693223}" type="pres">
      <dgm:prSet presAssocID="{2EC9ABC9-BA59-4D5C-8DA6-551A60D9EF9C}" presName="rootComposite" presStyleCnt="0"/>
      <dgm:spPr/>
    </dgm:pt>
    <dgm:pt modelId="{FFBD2D7E-FF13-4515-9C2E-410F2172122D}" type="pres">
      <dgm:prSet presAssocID="{2EC9ABC9-BA59-4D5C-8DA6-551A60D9EF9C}" presName="rootText" presStyleLbl="node3" presStyleIdx="2" presStyleCnt="8" custLinFactNeighborX="-97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228038-E489-46B4-BE50-84B51FA6DDF7}" type="pres">
      <dgm:prSet presAssocID="{2EC9ABC9-BA59-4D5C-8DA6-551A60D9EF9C}" presName="rootConnector" presStyleLbl="node3" presStyleIdx="2" presStyleCnt="8"/>
      <dgm:spPr/>
      <dgm:t>
        <a:bodyPr/>
        <a:lstStyle/>
        <a:p>
          <a:endParaRPr lang="en-US"/>
        </a:p>
      </dgm:t>
    </dgm:pt>
    <dgm:pt modelId="{62623DD3-9EB8-4862-8B69-8C47F8BBFD22}" type="pres">
      <dgm:prSet presAssocID="{2EC9ABC9-BA59-4D5C-8DA6-551A60D9EF9C}" presName="hierChild4" presStyleCnt="0"/>
      <dgm:spPr/>
    </dgm:pt>
    <dgm:pt modelId="{F6AD1AAB-5CFE-4453-B8AB-4A62816560BD}" type="pres">
      <dgm:prSet presAssocID="{59B222AF-C063-45CC-A5F7-34FD3A655114}" presName="Name37" presStyleLbl="parChTrans1D4" presStyleIdx="0" presStyleCnt="6"/>
      <dgm:spPr/>
      <dgm:t>
        <a:bodyPr/>
        <a:lstStyle/>
        <a:p>
          <a:endParaRPr lang="en-US"/>
        </a:p>
      </dgm:t>
    </dgm:pt>
    <dgm:pt modelId="{A4976403-EDEB-4778-BB96-96F23AF5C4CC}" type="pres">
      <dgm:prSet presAssocID="{D1DE1C5E-C74C-4FD0-AC3E-C82BCC140059}" presName="hierRoot2" presStyleCnt="0">
        <dgm:presLayoutVars>
          <dgm:hierBranch val="init"/>
        </dgm:presLayoutVars>
      </dgm:prSet>
      <dgm:spPr/>
    </dgm:pt>
    <dgm:pt modelId="{A2CE6DE6-337F-42AF-971D-F76B85674D7B}" type="pres">
      <dgm:prSet presAssocID="{D1DE1C5E-C74C-4FD0-AC3E-C82BCC140059}" presName="rootComposite" presStyleCnt="0"/>
      <dgm:spPr/>
    </dgm:pt>
    <dgm:pt modelId="{7BC1A06E-0697-40EF-8BBE-F0D2F10846B6}" type="pres">
      <dgm:prSet presAssocID="{D1DE1C5E-C74C-4FD0-AC3E-C82BCC140059}" presName="rootText" presStyleLbl="node4" presStyleIdx="0" presStyleCnt="6" custFlipVert="1" custScaleY="82742" custLinFactNeighborX="-23607" custLinFactNeighborY="-37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8A0E13-3DCF-45AF-B6B8-D56CB6B7A562}" type="pres">
      <dgm:prSet presAssocID="{D1DE1C5E-C74C-4FD0-AC3E-C82BCC140059}" presName="rootConnector" presStyleLbl="node4" presStyleIdx="0" presStyleCnt="6"/>
      <dgm:spPr/>
      <dgm:t>
        <a:bodyPr/>
        <a:lstStyle/>
        <a:p>
          <a:endParaRPr lang="en-US"/>
        </a:p>
      </dgm:t>
    </dgm:pt>
    <dgm:pt modelId="{9B54F401-3856-413B-BD50-31CDB8A00AD8}" type="pres">
      <dgm:prSet presAssocID="{D1DE1C5E-C74C-4FD0-AC3E-C82BCC140059}" presName="hierChild4" presStyleCnt="0"/>
      <dgm:spPr/>
    </dgm:pt>
    <dgm:pt modelId="{9AF5D97F-4D12-44D3-9DDC-67ABBCEBFA61}" type="pres">
      <dgm:prSet presAssocID="{D1DE1C5E-C74C-4FD0-AC3E-C82BCC140059}" presName="hierChild5" presStyleCnt="0"/>
      <dgm:spPr/>
    </dgm:pt>
    <dgm:pt modelId="{B5F845E0-4AC3-4B7F-A02E-11572D559FA7}" type="pres">
      <dgm:prSet presAssocID="{2EC9ABC9-BA59-4D5C-8DA6-551A60D9EF9C}" presName="hierChild5" presStyleCnt="0"/>
      <dgm:spPr/>
    </dgm:pt>
    <dgm:pt modelId="{A4369F20-6D36-483C-BAC8-F8BA03803116}" type="pres">
      <dgm:prSet presAssocID="{5487C624-2EAF-4C37-A678-84F657767917}" presName="hierChild5" presStyleCnt="0"/>
      <dgm:spPr/>
    </dgm:pt>
    <dgm:pt modelId="{07CAF00F-D0FE-40EB-93F8-5B4592DC5048}" type="pres">
      <dgm:prSet presAssocID="{C74C8B3F-1607-41B8-9761-0425DEAEE1BB}" presName="Name37" presStyleLbl="parChTrans1D2" presStyleIdx="1" presStyleCnt="3"/>
      <dgm:spPr/>
      <dgm:t>
        <a:bodyPr/>
        <a:lstStyle/>
        <a:p>
          <a:endParaRPr lang="en-US"/>
        </a:p>
      </dgm:t>
    </dgm:pt>
    <dgm:pt modelId="{DEB7A7D7-6317-45EA-B3C0-9DBFA4E567E0}" type="pres">
      <dgm:prSet presAssocID="{021A9A68-4494-49FE-8CEC-3766E89C8EA7}" presName="hierRoot2" presStyleCnt="0">
        <dgm:presLayoutVars>
          <dgm:hierBranch val="init"/>
        </dgm:presLayoutVars>
      </dgm:prSet>
      <dgm:spPr/>
    </dgm:pt>
    <dgm:pt modelId="{21B8D323-171E-4137-BC42-0E089A346CB4}" type="pres">
      <dgm:prSet presAssocID="{021A9A68-4494-49FE-8CEC-3766E89C8EA7}" presName="rootComposite" presStyleCnt="0"/>
      <dgm:spPr/>
    </dgm:pt>
    <dgm:pt modelId="{6883F0E2-EB38-406C-9D69-EC1B1C2C7FF8}" type="pres">
      <dgm:prSet presAssocID="{021A9A68-4494-49FE-8CEC-3766E89C8EA7}" presName="rootText" presStyleLbl="node2" presStyleIdx="1" presStyleCnt="3" custLinFactNeighborX="-9858" custLinFactNeighborY="12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FEE963-E47F-4459-8927-9041EAA0DA6E}" type="pres">
      <dgm:prSet presAssocID="{021A9A68-4494-49FE-8CEC-3766E89C8EA7}" presName="rootConnector" presStyleLbl="node2" presStyleIdx="1" presStyleCnt="3"/>
      <dgm:spPr/>
      <dgm:t>
        <a:bodyPr/>
        <a:lstStyle/>
        <a:p>
          <a:endParaRPr lang="en-US"/>
        </a:p>
      </dgm:t>
    </dgm:pt>
    <dgm:pt modelId="{BB1328DC-047A-41A7-8322-0729A1B981FA}" type="pres">
      <dgm:prSet presAssocID="{021A9A68-4494-49FE-8CEC-3766E89C8EA7}" presName="hierChild4" presStyleCnt="0"/>
      <dgm:spPr/>
    </dgm:pt>
    <dgm:pt modelId="{0C6F2B36-28A3-4520-864A-D2CB0863410A}" type="pres">
      <dgm:prSet presAssocID="{F5EC63CC-E801-4312-B720-174AFEC6AC26}" presName="Name37" presStyleLbl="parChTrans1D3" presStyleIdx="3" presStyleCnt="8"/>
      <dgm:spPr/>
      <dgm:t>
        <a:bodyPr/>
        <a:lstStyle/>
        <a:p>
          <a:endParaRPr lang="en-US"/>
        </a:p>
      </dgm:t>
    </dgm:pt>
    <dgm:pt modelId="{16973128-10D3-4FB3-BE20-2C4E09D32A58}" type="pres">
      <dgm:prSet presAssocID="{76D4A19B-8F5E-4C33-9E2E-94B7839209DA}" presName="hierRoot2" presStyleCnt="0">
        <dgm:presLayoutVars>
          <dgm:hierBranch val="init"/>
        </dgm:presLayoutVars>
      </dgm:prSet>
      <dgm:spPr/>
    </dgm:pt>
    <dgm:pt modelId="{22D6FF84-EBBF-488F-A862-EF79463469B8}" type="pres">
      <dgm:prSet presAssocID="{76D4A19B-8F5E-4C33-9E2E-94B7839209DA}" presName="rootComposite" presStyleCnt="0"/>
      <dgm:spPr/>
    </dgm:pt>
    <dgm:pt modelId="{150D8B3D-C604-4C73-B5BD-C57C8E878910}" type="pres">
      <dgm:prSet presAssocID="{76D4A19B-8F5E-4C33-9E2E-94B7839209DA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3DBEB3-43B3-43D0-963D-DBC0C3AA0FAE}" type="pres">
      <dgm:prSet presAssocID="{76D4A19B-8F5E-4C33-9E2E-94B7839209DA}" presName="rootConnector" presStyleLbl="node3" presStyleIdx="3" presStyleCnt="8"/>
      <dgm:spPr/>
      <dgm:t>
        <a:bodyPr/>
        <a:lstStyle/>
        <a:p>
          <a:endParaRPr lang="en-US"/>
        </a:p>
      </dgm:t>
    </dgm:pt>
    <dgm:pt modelId="{F8A47AFF-4319-48F2-8164-F333FC8F8839}" type="pres">
      <dgm:prSet presAssocID="{76D4A19B-8F5E-4C33-9E2E-94B7839209DA}" presName="hierChild4" presStyleCnt="0"/>
      <dgm:spPr/>
    </dgm:pt>
    <dgm:pt modelId="{7ADE691B-0733-42D1-9180-63D89C0B3B8D}" type="pres">
      <dgm:prSet presAssocID="{76D4A19B-8F5E-4C33-9E2E-94B7839209DA}" presName="hierChild5" presStyleCnt="0"/>
      <dgm:spPr/>
    </dgm:pt>
    <dgm:pt modelId="{B02A1C26-8BF6-42A2-9090-DC3DB2D4D29D}" type="pres">
      <dgm:prSet presAssocID="{4CD609C7-6073-4954-930E-58138C1F5C9B}" presName="Name37" presStyleLbl="parChTrans1D3" presStyleIdx="4" presStyleCnt="8"/>
      <dgm:spPr/>
      <dgm:t>
        <a:bodyPr/>
        <a:lstStyle/>
        <a:p>
          <a:endParaRPr lang="en-US"/>
        </a:p>
      </dgm:t>
    </dgm:pt>
    <dgm:pt modelId="{7FA24CF8-FF1B-4E51-AA67-2B75920DA8C4}" type="pres">
      <dgm:prSet presAssocID="{41C68FB6-EEF2-492C-B6C6-904FD02E97F9}" presName="hierRoot2" presStyleCnt="0">
        <dgm:presLayoutVars>
          <dgm:hierBranch val="init"/>
        </dgm:presLayoutVars>
      </dgm:prSet>
      <dgm:spPr/>
    </dgm:pt>
    <dgm:pt modelId="{AC6309D3-7235-46FC-8F91-2635D3F57FD2}" type="pres">
      <dgm:prSet presAssocID="{41C68FB6-EEF2-492C-B6C6-904FD02E97F9}" presName="rootComposite" presStyleCnt="0"/>
      <dgm:spPr/>
    </dgm:pt>
    <dgm:pt modelId="{ADD19B8F-B568-472F-B7E2-91950C1E8E21}" type="pres">
      <dgm:prSet presAssocID="{41C68FB6-EEF2-492C-B6C6-904FD02E97F9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A4DC6F-66CA-46CA-BDF3-4B002461A6AB}" type="pres">
      <dgm:prSet presAssocID="{41C68FB6-EEF2-492C-B6C6-904FD02E97F9}" presName="rootConnector" presStyleLbl="node3" presStyleIdx="4" presStyleCnt="8"/>
      <dgm:spPr/>
      <dgm:t>
        <a:bodyPr/>
        <a:lstStyle/>
        <a:p>
          <a:endParaRPr lang="en-US"/>
        </a:p>
      </dgm:t>
    </dgm:pt>
    <dgm:pt modelId="{EDD03A61-943D-43F1-8E40-78B39E47D50C}" type="pres">
      <dgm:prSet presAssocID="{41C68FB6-EEF2-492C-B6C6-904FD02E97F9}" presName="hierChild4" presStyleCnt="0"/>
      <dgm:spPr/>
    </dgm:pt>
    <dgm:pt modelId="{7C80C574-73C6-443E-B5AF-48D7764AA4A8}" type="pres">
      <dgm:prSet presAssocID="{41C68FB6-EEF2-492C-B6C6-904FD02E97F9}" presName="hierChild5" presStyleCnt="0"/>
      <dgm:spPr/>
    </dgm:pt>
    <dgm:pt modelId="{8698BB94-1671-452E-A81E-6A8C0F8FBA6F}" type="pres">
      <dgm:prSet presAssocID="{416E4C10-522C-4F36-9D91-94F50F2D9E40}" presName="Name37" presStyleLbl="parChTrans1D3" presStyleIdx="5" presStyleCnt="8"/>
      <dgm:spPr/>
      <dgm:t>
        <a:bodyPr/>
        <a:lstStyle/>
        <a:p>
          <a:endParaRPr lang="en-US"/>
        </a:p>
      </dgm:t>
    </dgm:pt>
    <dgm:pt modelId="{FA48519A-4BD8-4DA9-A86A-7A3E68FB86A1}" type="pres">
      <dgm:prSet presAssocID="{CA2F1FB7-3BAE-43C0-ADF5-9600519D21F0}" presName="hierRoot2" presStyleCnt="0">
        <dgm:presLayoutVars>
          <dgm:hierBranch val="init"/>
        </dgm:presLayoutVars>
      </dgm:prSet>
      <dgm:spPr/>
    </dgm:pt>
    <dgm:pt modelId="{DE37D2ED-66EA-40F5-95BD-244AC1C297AA}" type="pres">
      <dgm:prSet presAssocID="{CA2F1FB7-3BAE-43C0-ADF5-9600519D21F0}" presName="rootComposite" presStyleCnt="0"/>
      <dgm:spPr/>
    </dgm:pt>
    <dgm:pt modelId="{D4425163-FBB9-42B6-B4FA-A0140C66FA32}" type="pres">
      <dgm:prSet presAssocID="{CA2F1FB7-3BAE-43C0-ADF5-9600519D21F0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A31713-79DA-4092-9FFF-CCBC410D4679}" type="pres">
      <dgm:prSet presAssocID="{CA2F1FB7-3BAE-43C0-ADF5-9600519D21F0}" presName="rootConnector" presStyleLbl="node3" presStyleIdx="5" presStyleCnt="8"/>
      <dgm:spPr/>
      <dgm:t>
        <a:bodyPr/>
        <a:lstStyle/>
        <a:p>
          <a:endParaRPr lang="en-US"/>
        </a:p>
      </dgm:t>
    </dgm:pt>
    <dgm:pt modelId="{DDCB6DDE-1AD1-4248-A0B5-595724AB8F7D}" type="pres">
      <dgm:prSet presAssocID="{CA2F1FB7-3BAE-43C0-ADF5-9600519D21F0}" presName="hierChild4" presStyleCnt="0"/>
      <dgm:spPr/>
    </dgm:pt>
    <dgm:pt modelId="{06D9A93A-71A2-46BC-8B27-12159D3933CA}" type="pres">
      <dgm:prSet presAssocID="{CA2F1FB7-3BAE-43C0-ADF5-9600519D21F0}" presName="hierChild5" presStyleCnt="0"/>
      <dgm:spPr/>
    </dgm:pt>
    <dgm:pt modelId="{9408E622-68FC-4635-9661-1B3EBA04F48B}" type="pres">
      <dgm:prSet presAssocID="{021A9A68-4494-49FE-8CEC-3766E89C8EA7}" presName="hierChild5" presStyleCnt="0"/>
      <dgm:spPr/>
    </dgm:pt>
    <dgm:pt modelId="{E6BE9AFF-DA45-40E5-AC92-B1B3BDE1D4C8}" type="pres">
      <dgm:prSet presAssocID="{62E94BC1-84E4-4A46-8845-1B37DFF30961}" presName="Name37" presStyleLbl="parChTrans1D2" presStyleIdx="2" presStyleCnt="3"/>
      <dgm:spPr/>
      <dgm:t>
        <a:bodyPr/>
        <a:lstStyle/>
        <a:p>
          <a:endParaRPr lang="en-US"/>
        </a:p>
      </dgm:t>
    </dgm:pt>
    <dgm:pt modelId="{60E3E039-0F8F-48E7-A006-3CF47F23B74C}" type="pres">
      <dgm:prSet presAssocID="{D53F5734-FC67-45CB-8253-2E4A4B155DCD}" presName="hierRoot2" presStyleCnt="0">
        <dgm:presLayoutVars>
          <dgm:hierBranch val="init"/>
        </dgm:presLayoutVars>
      </dgm:prSet>
      <dgm:spPr/>
    </dgm:pt>
    <dgm:pt modelId="{F4F3A3B8-12C5-422C-A897-02A09E2D22BF}" type="pres">
      <dgm:prSet presAssocID="{D53F5734-FC67-45CB-8253-2E4A4B155DCD}" presName="rootComposite" presStyleCnt="0"/>
      <dgm:spPr/>
    </dgm:pt>
    <dgm:pt modelId="{13CB6E7D-2D91-45CF-9953-4C41D6C6B9C2}" type="pres">
      <dgm:prSet presAssocID="{D53F5734-FC67-45CB-8253-2E4A4B155DCD}" presName="rootText" presStyleLbl="node2" presStyleIdx="2" presStyleCnt="3" custScaleX="131335" custScaleY="135711" custLinFactNeighborX="26858" custLinFactNeighborY="57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39FC48-8620-475D-89D2-33488F0B8D61}" type="pres">
      <dgm:prSet presAssocID="{D53F5734-FC67-45CB-8253-2E4A4B155DCD}" presName="rootConnector" presStyleLbl="node2" presStyleIdx="2" presStyleCnt="3"/>
      <dgm:spPr/>
      <dgm:t>
        <a:bodyPr/>
        <a:lstStyle/>
        <a:p>
          <a:endParaRPr lang="en-US"/>
        </a:p>
      </dgm:t>
    </dgm:pt>
    <dgm:pt modelId="{AA08CCF9-6330-488E-9FF9-13A3C6AE5444}" type="pres">
      <dgm:prSet presAssocID="{D53F5734-FC67-45CB-8253-2E4A4B155DCD}" presName="hierChild4" presStyleCnt="0"/>
      <dgm:spPr/>
    </dgm:pt>
    <dgm:pt modelId="{FAFADE86-E391-462A-815B-E5C67D8DCE34}" type="pres">
      <dgm:prSet presAssocID="{8C4C0825-7E61-4AFF-89B4-4A490373599A}" presName="Name37" presStyleLbl="parChTrans1D3" presStyleIdx="6" presStyleCnt="8"/>
      <dgm:spPr/>
      <dgm:t>
        <a:bodyPr/>
        <a:lstStyle/>
        <a:p>
          <a:endParaRPr lang="en-US"/>
        </a:p>
      </dgm:t>
    </dgm:pt>
    <dgm:pt modelId="{695B370E-D1E7-4EB2-AE0A-A1FA2C1C2CC2}" type="pres">
      <dgm:prSet presAssocID="{46F9341C-8BF9-439D-844C-65600D245F5E}" presName="hierRoot2" presStyleCnt="0">
        <dgm:presLayoutVars>
          <dgm:hierBranch val="init"/>
        </dgm:presLayoutVars>
      </dgm:prSet>
      <dgm:spPr/>
    </dgm:pt>
    <dgm:pt modelId="{37FB1267-7CCA-4917-82D3-1BEB7F724B78}" type="pres">
      <dgm:prSet presAssocID="{46F9341C-8BF9-439D-844C-65600D245F5E}" presName="rootComposite" presStyleCnt="0"/>
      <dgm:spPr/>
    </dgm:pt>
    <dgm:pt modelId="{57D1920B-6662-4EC4-B257-D3FEE4650605}" type="pres">
      <dgm:prSet presAssocID="{46F9341C-8BF9-439D-844C-65600D245F5E}" presName="rootText" presStyleLbl="node3" presStyleIdx="6" presStyleCnt="8" custLinFactNeighborX="30796" custLinFactNeighborY="-194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DD15D3-38B8-45C2-A6BC-81EF31B26A08}" type="pres">
      <dgm:prSet presAssocID="{46F9341C-8BF9-439D-844C-65600D245F5E}" presName="rootConnector" presStyleLbl="node3" presStyleIdx="6" presStyleCnt="8"/>
      <dgm:spPr/>
      <dgm:t>
        <a:bodyPr/>
        <a:lstStyle/>
        <a:p>
          <a:endParaRPr lang="en-US"/>
        </a:p>
      </dgm:t>
    </dgm:pt>
    <dgm:pt modelId="{7A8A50CD-3D3D-45F7-AD2B-7685FC56240A}" type="pres">
      <dgm:prSet presAssocID="{46F9341C-8BF9-439D-844C-65600D245F5E}" presName="hierChild4" presStyleCnt="0"/>
      <dgm:spPr/>
    </dgm:pt>
    <dgm:pt modelId="{1CEA181A-65E8-47A9-BCA7-B2823446B51F}" type="pres">
      <dgm:prSet presAssocID="{46F9341C-8BF9-439D-844C-65600D245F5E}" presName="hierChild5" presStyleCnt="0"/>
      <dgm:spPr/>
    </dgm:pt>
    <dgm:pt modelId="{CC2F22A0-FF6F-4F23-82CE-40F36FF7ECDB}" type="pres">
      <dgm:prSet presAssocID="{EA4938E0-6E4E-4CB7-90F6-50715A4E0179}" presName="Name37" presStyleLbl="parChTrans1D3" presStyleIdx="7" presStyleCnt="8"/>
      <dgm:spPr/>
      <dgm:t>
        <a:bodyPr/>
        <a:lstStyle/>
        <a:p>
          <a:endParaRPr lang="en-US"/>
        </a:p>
      </dgm:t>
    </dgm:pt>
    <dgm:pt modelId="{F4E91E42-5B65-462D-8D52-6AD900C1656D}" type="pres">
      <dgm:prSet presAssocID="{2F994145-12C2-4DC0-A499-44D1958ACF7B}" presName="hierRoot2" presStyleCnt="0">
        <dgm:presLayoutVars>
          <dgm:hierBranch val="init"/>
        </dgm:presLayoutVars>
      </dgm:prSet>
      <dgm:spPr/>
    </dgm:pt>
    <dgm:pt modelId="{C449EFE6-9506-4F5D-9691-4EC0FD689375}" type="pres">
      <dgm:prSet presAssocID="{2F994145-12C2-4DC0-A499-44D1958ACF7B}" presName="rootComposite" presStyleCnt="0"/>
      <dgm:spPr/>
    </dgm:pt>
    <dgm:pt modelId="{F77483E3-05B2-481D-81C3-C9DFADE3B38D}" type="pres">
      <dgm:prSet presAssocID="{2F994145-12C2-4DC0-A499-44D1958ACF7B}" presName="rootText" presStyleLbl="node3" presStyleIdx="7" presStyleCnt="8" custLinFactNeighborX="23313" custLinFactNeighborY="-164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DB7CB4-330F-4C50-A180-E7D25FEE03DC}" type="pres">
      <dgm:prSet presAssocID="{2F994145-12C2-4DC0-A499-44D1958ACF7B}" presName="rootConnector" presStyleLbl="node3" presStyleIdx="7" presStyleCnt="8"/>
      <dgm:spPr/>
      <dgm:t>
        <a:bodyPr/>
        <a:lstStyle/>
        <a:p>
          <a:endParaRPr lang="en-US"/>
        </a:p>
      </dgm:t>
    </dgm:pt>
    <dgm:pt modelId="{07A87E7D-0EA0-4F79-99F2-1CDA7B1A9336}" type="pres">
      <dgm:prSet presAssocID="{2F994145-12C2-4DC0-A499-44D1958ACF7B}" presName="hierChild4" presStyleCnt="0"/>
      <dgm:spPr/>
    </dgm:pt>
    <dgm:pt modelId="{420E1CF5-7E3A-41B3-A641-B4CDA615CC11}" type="pres">
      <dgm:prSet presAssocID="{738AFAF2-98B5-4839-AB20-25A44D9CE250}" presName="Name37" presStyleLbl="parChTrans1D4" presStyleIdx="1" presStyleCnt="6"/>
      <dgm:spPr/>
      <dgm:t>
        <a:bodyPr/>
        <a:lstStyle/>
        <a:p>
          <a:endParaRPr lang="en-US"/>
        </a:p>
      </dgm:t>
    </dgm:pt>
    <dgm:pt modelId="{A6233C3A-5261-4169-A39F-248B63B52043}" type="pres">
      <dgm:prSet presAssocID="{948AAA57-945C-4C6C-BBEB-37BC21046688}" presName="hierRoot2" presStyleCnt="0">
        <dgm:presLayoutVars>
          <dgm:hierBranch val="init"/>
        </dgm:presLayoutVars>
      </dgm:prSet>
      <dgm:spPr/>
    </dgm:pt>
    <dgm:pt modelId="{AB2A7EBE-F095-4AE8-A630-05464261D723}" type="pres">
      <dgm:prSet presAssocID="{948AAA57-945C-4C6C-BBEB-37BC21046688}" presName="rootComposite" presStyleCnt="0"/>
      <dgm:spPr/>
    </dgm:pt>
    <dgm:pt modelId="{E642FBAA-6D0A-49D9-AA1E-BB2083408DF2}" type="pres">
      <dgm:prSet presAssocID="{948AAA57-945C-4C6C-BBEB-37BC21046688}" presName="rootText" presStyleLbl="node4" presStyleIdx="1" presStyleCnt="6" custLinFactNeighborY="-143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FA7FEF-CE75-4936-B70D-7A4AE6B326C8}" type="pres">
      <dgm:prSet presAssocID="{948AAA57-945C-4C6C-BBEB-37BC21046688}" presName="rootConnector" presStyleLbl="node4" presStyleIdx="1" presStyleCnt="6"/>
      <dgm:spPr/>
      <dgm:t>
        <a:bodyPr/>
        <a:lstStyle/>
        <a:p>
          <a:endParaRPr lang="en-US"/>
        </a:p>
      </dgm:t>
    </dgm:pt>
    <dgm:pt modelId="{932595E9-B4B0-4AC0-9D3E-E4496990110C}" type="pres">
      <dgm:prSet presAssocID="{948AAA57-945C-4C6C-BBEB-37BC21046688}" presName="hierChild4" presStyleCnt="0"/>
      <dgm:spPr/>
    </dgm:pt>
    <dgm:pt modelId="{D3A15E7D-81A2-4FAE-B99A-0DDA6540DE70}" type="pres">
      <dgm:prSet presAssocID="{39894FA4-3627-42C4-89AE-3474BCA4A280}" presName="Name37" presStyleLbl="parChTrans1D4" presStyleIdx="2" presStyleCnt="6"/>
      <dgm:spPr/>
      <dgm:t>
        <a:bodyPr/>
        <a:lstStyle/>
        <a:p>
          <a:endParaRPr lang="en-US"/>
        </a:p>
      </dgm:t>
    </dgm:pt>
    <dgm:pt modelId="{338FD970-4C84-4FB8-8D91-4589AD0AB0BD}" type="pres">
      <dgm:prSet presAssocID="{CDED7172-DF68-47EB-BA23-648C0305A8D5}" presName="hierRoot2" presStyleCnt="0">
        <dgm:presLayoutVars>
          <dgm:hierBranch val="init"/>
        </dgm:presLayoutVars>
      </dgm:prSet>
      <dgm:spPr/>
    </dgm:pt>
    <dgm:pt modelId="{12D8F01C-62E6-4CB2-B503-933FC7B1A78D}" type="pres">
      <dgm:prSet presAssocID="{CDED7172-DF68-47EB-BA23-648C0305A8D5}" presName="rootComposite" presStyleCnt="0"/>
      <dgm:spPr/>
    </dgm:pt>
    <dgm:pt modelId="{81ECCC04-6C28-4E25-96B1-91AFCC60CAD9}" type="pres">
      <dgm:prSet presAssocID="{CDED7172-DF68-47EB-BA23-648C0305A8D5}" presName="rootText" presStyleLbl="node4" presStyleIdx="2" presStyleCnt="6" custScaleY="79179" custLinFactNeighborY="-225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323C65-6EFD-45CB-A995-217F0E627718}" type="pres">
      <dgm:prSet presAssocID="{CDED7172-DF68-47EB-BA23-648C0305A8D5}" presName="rootConnector" presStyleLbl="node4" presStyleIdx="2" presStyleCnt="6"/>
      <dgm:spPr/>
      <dgm:t>
        <a:bodyPr/>
        <a:lstStyle/>
        <a:p>
          <a:endParaRPr lang="en-US"/>
        </a:p>
      </dgm:t>
    </dgm:pt>
    <dgm:pt modelId="{AB3C5510-A354-4E6F-A593-96E817FBFE6C}" type="pres">
      <dgm:prSet presAssocID="{CDED7172-DF68-47EB-BA23-648C0305A8D5}" presName="hierChild4" presStyleCnt="0"/>
      <dgm:spPr/>
    </dgm:pt>
    <dgm:pt modelId="{4E8EB59E-5F71-4BDF-B784-924C309356D5}" type="pres">
      <dgm:prSet presAssocID="{CDED7172-DF68-47EB-BA23-648C0305A8D5}" presName="hierChild5" presStyleCnt="0"/>
      <dgm:spPr/>
    </dgm:pt>
    <dgm:pt modelId="{792464E7-5D89-4C36-8905-C587DC097EED}" type="pres">
      <dgm:prSet presAssocID="{948AAA57-945C-4C6C-BBEB-37BC21046688}" presName="hierChild5" presStyleCnt="0"/>
      <dgm:spPr/>
    </dgm:pt>
    <dgm:pt modelId="{9E7FFFA9-94B3-4384-88B8-F017F4FD5C23}" type="pres">
      <dgm:prSet presAssocID="{7BF53DDA-E253-4A15-BF65-DFB5B365838D}" presName="Name37" presStyleLbl="parChTrans1D4" presStyleIdx="3" presStyleCnt="6"/>
      <dgm:spPr/>
      <dgm:t>
        <a:bodyPr/>
        <a:lstStyle/>
        <a:p>
          <a:endParaRPr lang="en-US"/>
        </a:p>
      </dgm:t>
    </dgm:pt>
    <dgm:pt modelId="{53B81A74-FA6B-4973-B0D4-0966BBAE5B82}" type="pres">
      <dgm:prSet presAssocID="{C1E36B24-0029-460D-B452-E1D1D12D627F}" presName="hierRoot2" presStyleCnt="0">
        <dgm:presLayoutVars>
          <dgm:hierBranch val="init"/>
        </dgm:presLayoutVars>
      </dgm:prSet>
      <dgm:spPr/>
    </dgm:pt>
    <dgm:pt modelId="{85D3B314-697E-4F69-90C7-ECFC256554FA}" type="pres">
      <dgm:prSet presAssocID="{C1E36B24-0029-460D-B452-E1D1D12D627F}" presName="rootComposite" presStyleCnt="0"/>
      <dgm:spPr/>
    </dgm:pt>
    <dgm:pt modelId="{924D5AFE-71F6-4ADB-81E6-DB52AF0427CA}" type="pres">
      <dgm:prSet presAssocID="{C1E36B24-0029-460D-B452-E1D1D12D627F}" presName="rootText" presStyleLbl="node4" presStyleIdx="3" presStyleCnt="6" custLinFactNeighborY="-143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74BC1B-6482-4A90-8E02-4E1EAF543D99}" type="pres">
      <dgm:prSet presAssocID="{C1E36B24-0029-460D-B452-E1D1D12D627F}" presName="rootConnector" presStyleLbl="node4" presStyleIdx="3" presStyleCnt="6"/>
      <dgm:spPr/>
      <dgm:t>
        <a:bodyPr/>
        <a:lstStyle/>
        <a:p>
          <a:endParaRPr lang="en-US"/>
        </a:p>
      </dgm:t>
    </dgm:pt>
    <dgm:pt modelId="{7BAA0C5B-B11E-4B43-AFA0-363363684A17}" type="pres">
      <dgm:prSet presAssocID="{C1E36B24-0029-460D-B452-E1D1D12D627F}" presName="hierChild4" presStyleCnt="0"/>
      <dgm:spPr/>
    </dgm:pt>
    <dgm:pt modelId="{C320BE99-9D5D-4EBA-B8C1-83C61D1E9ED2}" type="pres">
      <dgm:prSet presAssocID="{F7E8FABB-B07C-49B9-8B1B-4CFBA7E8A7E3}" presName="Name37" presStyleLbl="parChTrans1D4" presStyleIdx="4" presStyleCnt="6"/>
      <dgm:spPr/>
      <dgm:t>
        <a:bodyPr/>
        <a:lstStyle/>
        <a:p>
          <a:endParaRPr lang="en-US"/>
        </a:p>
      </dgm:t>
    </dgm:pt>
    <dgm:pt modelId="{AD905743-42AE-458A-8B07-C7CEAB75ECF0}" type="pres">
      <dgm:prSet presAssocID="{E5124D69-EB71-410D-8905-065E15D45569}" presName="hierRoot2" presStyleCnt="0">
        <dgm:presLayoutVars>
          <dgm:hierBranch val="init"/>
        </dgm:presLayoutVars>
      </dgm:prSet>
      <dgm:spPr/>
    </dgm:pt>
    <dgm:pt modelId="{D788BB9E-A068-4645-AB4A-04F5102BD97A}" type="pres">
      <dgm:prSet presAssocID="{E5124D69-EB71-410D-8905-065E15D45569}" presName="rootComposite" presStyleCnt="0"/>
      <dgm:spPr/>
    </dgm:pt>
    <dgm:pt modelId="{6B0B16D3-7BCF-424C-8DD1-33A332D16352}" type="pres">
      <dgm:prSet presAssocID="{E5124D69-EB71-410D-8905-065E15D45569}" presName="rootText" presStyleLbl="node4" presStyleIdx="4" presStyleCnt="6" custScaleX="106463" custScaleY="113926" custLinFactNeighborX="25539" custLinFactNeighborY="-482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2BAC46-A803-433D-B1C9-FAE4FE102A57}" type="pres">
      <dgm:prSet presAssocID="{E5124D69-EB71-410D-8905-065E15D45569}" presName="rootConnector" presStyleLbl="node4" presStyleIdx="4" presStyleCnt="6"/>
      <dgm:spPr/>
      <dgm:t>
        <a:bodyPr/>
        <a:lstStyle/>
        <a:p>
          <a:endParaRPr lang="en-US"/>
        </a:p>
      </dgm:t>
    </dgm:pt>
    <dgm:pt modelId="{37233888-0968-49D6-AC8D-6DC82EC0CC76}" type="pres">
      <dgm:prSet presAssocID="{E5124D69-EB71-410D-8905-065E15D45569}" presName="hierChild4" presStyleCnt="0"/>
      <dgm:spPr/>
    </dgm:pt>
    <dgm:pt modelId="{CA5C9FEE-6E78-4785-BB95-15A53A89AD4E}" type="pres">
      <dgm:prSet presAssocID="{E5124D69-EB71-410D-8905-065E15D45569}" presName="hierChild5" presStyleCnt="0"/>
      <dgm:spPr/>
    </dgm:pt>
    <dgm:pt modelId="{25474352-A01A-4C6B-BC72-AAB79C74B718}" type="pres">
      <dgm:prSet presAssocID="{7DE423A1-263F-4AB4-A162-01996A37ED9A}" presName="Name37" presStyleLbl="parChTrans1D4" presStyleIdx="5" presStyleCnt="6"/>
      <dgm:spPr/>
      <dgm:t>
        <a:bodyPr/>
        <a:lstStyle/>
        <a:p>
          <a:endParaRPr lang="en-US"/>
        </a:p>
      </dgm:t>
    </dgm:pt>
    <dgm:pt modelId="{835976DE-D3C2-4A90-A158-205CDDF763B4}" type="pres">
      <dgm:prSet presAssocID="{EBB80173-0F66-4D65-90F0-6F11EA0A5DEE}" presName="hierRoot2" presStyleCnt="0">
        <dgm:presLayoutVars>
          <dgm:hierBranch val="init"/>
        </dgm:presLayoutVars>
      </dgm:prSet>
      <dgm:spPr/>
    </dgm:pt>
    <dgm:pt modelId="{0B60A9B5-A85D-4211-ADD9-8C58821FDAA0}" type="pres">
      <dgm:prSet presAssocID="{EBB80173-0F66-4D65-90F0-6F11EA0A5DEE}" presName="rootComposite" presStyleCnt="0"/>
      <dgm:spPr/>
    </dgm:pt>
    <dgm:pt modelId="{CCA0A38B-0C21-48BE-BB8B-6B65AA7BD115}" type="pres">
      <dgm:prSet presAssocID="{EBB80173-0F66-4D65-90F0-6F11EA0A5DEE}" presName="rootText" presStyleLbl="node4" presStyleIdx="5" presStyleCnt="6" custScaleX="116873" custScaleY="158290" custLinFactNeighborX="34219" custLinFactNeighborY="-607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B814A5-B809-4CE0-9507-6EDEB070B1E2}" type="pres">
      <dgm:prSet presAssocID="{EBB80173-0F66-4D65-90F0-6F11EA0A5DEE}" presName="rootConnector" presStyleLbl="node4" presStyleIdx="5" presStyleCnt="6"/>
      <dgm:spPr/>
      <dgm:t>
        <a:bodyPr/>
        <a:lstStyle/>
        <a:p>
          <a:endParaRPr lang="en-US"/>
        </a:p>
      </dgm:t>
    </dgm:pt>
    <dgm:pt modelId="{3BCF3453-AF49-4127-9494-9C456DF27340}" type="pres">
      <dgm:prSet presAssocID="{EBB80173-0F66-4D65-90F0-6F11EA0A5DEE}" presName="hierChild4" presStyleCnt="0"/>
      <dgm:spPr/>
    </dgm:pt>
    <dgm:pt modelId="{4E8B7C51-5A68-4E89-971B-B70CCF5CBA5A}" type="pres">
      <dgm:prSet presAssocID="{EBB80173-0F66-4D65-90F0-6F11EA0A5DEE}" presName="hierChild5" presStyleCnt="0"/>
      <dgm:spPr/>
    </dgm:pt>
    <dgm:pt modelId="{5436D190-6A04-4409-8B7F-B07332A44577}" type="pres">
      <dgm:prSet presAssocID="{C1E36B24-0029-460D-B452-E1D1D12D627F}" presName="hierChild5" presStyleCnt="0"/>
      <dgm:spPr/>
    </dgm:pt>
    <dgm:pt modelId="{C57E5F3A-4D8D-49B9-A8B8-41581DA69D5A}" type="pres">
      <dgm:prSet presAssocID="{2F994145-12C2-4DC0-A499-44D1958ACF7B}" presName="hierChild5" presStyleCnt="0"/>
      <dgm:spPr/>
    </dgm:pt>
    <dgm:pt modelId="{C0B62D88-986E-44FC-A1B7-9C4F5ED4B65A}" type="pres">
      <dgm:prSet presAssocID="{D53F5734-FC67-45CB-8253-2E4A4B155DCD}" presName="hierChild5" presStyleCnt="0"/>
      <dgm:spPr/>
    </dgm:pt>
    <dgm:pt modelId="{983686D8-EDF5-4E85-9B47-E4C62B54ED8A}" type="pres">
      <dgm:prSet presAssocID="{BD2FF87B-25E1-4346-8422-7A674D76E3F9}" presName="hierChild3" presStyleCnt="0"/>
      <dgm:spPr/>
    </dgm:pt>
  </dgm:ptLst>
  <dgm:cxnLst>
    <dgm:cxn modelId="{67EF3D1F-9FC8-4FD4-B320-2DDB6D131BF9}" type="presOf" srcId="{6FD2B5F8-F947-4761-855E-B666A1C94276}" destId="{CCA05E6E-4B31-4F25-B6C1-E321AA1F6E35}" srcOrd="0" destOrd="0" presId="urn:microsoft.com/office/officeart/2005/8/layout/orgChart1"/>
    <dgm:cxn modelId="{FD21D152-E082-49D6-B067-BFC25D2C9FDE}" type="presOf" srcId="{472E1616-9887-4EEC-803D-963D37619A9A}" destId="{C3124CA2-529C-41D5-B30D-6EC2F143AAEC}" srcOrd="1" destOrd="0" presId="urn:microsoft.com/office/officeart/2005/8/layout/orgChart1"/>
    <dgm:cxn modelId="{9380A897-88B6-4E29-8CCC-08F01F8684BD}" srcId="{5487C624-2EAF-4C37-A678-84F657767917}" destId="{472E1616-9887-4EEC-803D-963D37619A9A}" srcOrd="0" destOrd="0" parTransId="{4D7E931F-A9E3-4221-950C-25F5F2E4A30C}" sibTransId="{7A5290B7-7693-4F62-88A2-FDDA5AE98E7B}"/>
    <dgm:cxn modelId="{59CDC1B5-A192-4EE4-86EC-FEEF9C815E4A}" type="presOf" srcId="{948AAA57-945C-4C6C-BBEB-37BC21046688}" destId="{E642FBAA-6D0A-49D9-AA1E-BB2083408DF2}" srcOrd="0" destOrd="0" presId="urn:microsoft.com/office/officeart/2005/8/layout/orgChart1"/>
    <dgm:cxn modelId="{BAC4F38A-3362-4787-B06E-C48CBFCD56A4}" srcId="{D53F5734-FC67-45CB-8253-2E4A4B155DCD}" destId="{2F994145-12C2-4DC0-A499-44D1958ACF7B}" srcOrd="1" destOrd="0" parTransId="{EA4938E0-6E4E-4CB7-90F6-50715A4E0179}" sibTransId="{CCA35B38-9522-46E6-9D6B-A428ED028D76}"/>
    <dgm:cxn modelId="{2834A58F-E198-4E78-B7AB-69B81672E328}" type="presOf" srcId="{59B222AF-C063-45CC-A5F7-34FD3A655114}" destId="{F6AD1AAB-5CFE-4453-B8AB-4A62816560BD}" srcOrd="0" destOrd="0" presId="urn:microsoft.com/office/officeart/2005/8/layout/orgChart1"/>
    <dgm:cxn modelId="{EB1E0B1E-CA06-4275-9C0C-AF0BCF47644E}" type="presOf" srcId="{E5124D69-EB71-410D-8905-065E15D45569}" destId="{6B0B16D3-7BCF-424C-8DD1-33A332D16352}" srcOrd="0" destOrd="0" presId="urn:microsoft.com/office/officeart/2005/8/layout/orgChart1"/>
    <dgm:cxn modelId="{0A8E6F9E-1444-407D-8DAE-058C18E81D50}" srcId="{021A9A68-4494-49FE-8CEC-3766E89C8EA7}" destId="{41C68FB6-EEF2-492C-B6C6-904FD02E97F9}" srcOrd="1" destOrd="0" parTransId="{4CD609C7-6073-4954-930E-58138C1F5C9B}" sibTransId="{8B094EB4-7F46-419D-A06B-B59028B0D839}"/>
    <dgm:cxn modelId="{1FD81C5E-8200-45EB-AF6A-26501FA958D8}" type="presOf" srcId="{7DE423A1-263F-4AB4-A162-01996A37ED9A}" destId="{25474352-A01A-4C6B-BC72-AAB79C74B718}" srcOrd="0" destOrd="0" presId="urn:microsoft.com/office/officeart/2005/8/layout/orgChart1"/>
    <dgm:cxn modelId="{8FCB0C2D-4C0B-43F6-B49D-65ACDC3EECC3}" type="presOf" srcId="{EA4938E0-6E4E-4CB7-90F6-50715A4E0179}" destId="{CC2F22A0-FF6F-4F23-82CE-40F36FF7ECDB}" srcOrd="0" destOrd="0" presId="urn:microsoft.com/office/officeart/2005/8/layout/orgChart1"/>
    <dgm:cxn modelId="{EC8181F1-63C2-40DD-A0F9-2695F141E31C}" type="presOf" srcId="{18B13906-A359-4E3C-B75A-6D7C60E3EC97}" destId="{8236C1A7-2CD7-4A94-86CB-39A52ED3B8E8}" srcOrd="0" destOrd="0" presId="urn:microsoft.com/office/officeart/2005/8/layout/orgChart1"/>
    <dgm:cxn modelId="{0465CDD4-49FC-4B3E-912B-7C69EA60C0F7}" type="presOf" srcId="{2F994145-12C2-4DC0-A499-44D1958ACF7B}" destId="{A0DB7CB4-330F-4C50-A180-E7D25FEE03DC}" srcOrd="1" destOrd="0" presId="urn:microsoft.com/office/officeart/2005/8/layout/orgChart1"/>
    <dgm:cxn modelId="{1CA8EC74-EE55-4955-8690-451B19B00BC2}" type="presOf" srcId="{5487C624-2EAF-4C37-A678-84F657767917}" destId="{48769E53-26AA-4046-9962-FB2C0196CA80}" srcOrd="0" destOrd="0" presId="urn:microsoft.com/office/officeart/2005/8/layout/orgChart1"/>
    <dgm:cxn modelId="{946E082E-6AF4-42FC-BC56-880115447B91}" srcId="{021A9A68-4494-49FE-8CEC-3766E89C8EA7}" destId="{76D4A19B-8F5E-4C33-9E2E-94B7839209DA}" srcOrd="0" destOrd="0" parTransId="{F5EC63CC-E801-4312-B720-174AFEC6AC26}" sibTransId="{B39DCF94-FD86-4963-931C-8A5ED217DD29}"/>
    <dgm:cxn modelId="{CFBE4738-288F-4C6A-A417-C93D71BC58E5}" type="presOf" srcId="{13854FEB-944F-4E94-BC8E-6B82AAA48074}" destId="{901C462F-CCB9-431A-A83B-506C677FFEF6}" srcOrd="0" destOrd="0" presId="urn:microsoft.com/office/officeart/2005/8/layout/orgChart1"/>
    <dgm:cxn modelId="{EC98AAA7-A595-4A11-90DC-D65237305A4A}" type="presOf" srcId="{021A9A68-4494-49FE-8CEC-3766E89C8EA7}" destId="{6883F0E2-EB38-406C-9D69-EC1B1C2C7FF8}" srcOrd="0" destOrd="0" presId="urn:microsoft.com/office/officeart/2005/8/layout/orgChart1"/>
    <dgm:cxn modelId="{18FDFF3D-0271-4842-A900-A5F5293680FF}" type="presOf" srcId="{8C4C0825-7E61-4AFF-89B4-4A490373599A}" destId="{FAFADE86-E391-462A-815B-E5C67D8DCE34}" srcOrd="0" destOrd="0" presId="urn:microsoft.com/office/officeart/2005/8/layout/orgChart1"/>
    <dgm:cxn modelId="{499A3C21-3C1F-4C36-939D-FE94F5F49B26}" type="presOf" srcId="{BD2FF87B-25E1-4346-8422-7A674D76E3F9}" destId="{6303F7DA-8240-492B-95B8-D77DCA9B88F8}" srcOrd="1" destOrd="0" presId="urn:microsoft.com/office/officeart/2005/8/layout/orgChart1"/>
    <dgm:cxn modelId="{73839409-D719-40B2-B781-B72BED7EC670}" srcId="{2EC9ABC9-BA59-4D5C-8DA6-551A60D9EF9C}" destId="{D1DE1C5E-C74C-4FD0-AC3E-C82BCC140059}" srcOrd="0" destOrd="0" parTransId="{59B222AF-C063-45CC-A5F7-34FD3A655114}" sibTransId="{BA9E0BE0-3B2B-4F6C-A704-53CBA6CAACCF}"/>
    <dgm:cxn modelId="{91373832-BA20-41A7-9A36-A731CB6017AF}" type="presOf" srcId="{7BF53DDA-E253-4A15-BF65-DFB5B365838D}" destId="{9E7FFFA9-94B3-4384-88B8-F017F4FD5C23}" srcOrd="0" destOrd="0" presId="urn:microsoft.com/office/officeart/2005/8/layout/orgChart1"/>
    <dgm:cxn modelId="{13B095B3-E5AE-4C25-96B9-D48A326B0F1B}" type="presOf" srcId="{C74C8B3F-1607-41B8-9761-0425DEAEE1BB}" destId="{07CAF00F-D0FE-40EB-93F8-5B4592DC5048}" srcOrd="0" destOrd="0" presId="urn:microsoft.com/office/officeart/2005/8/layout/orgChart1"/>
    <dgm:cxn modelId="{83ABB55D-CAF8-446D-B337-A1E06E515A31}" type="presOf" srcId="{4B8A8298-84B4-4E89-A28B-DFFAA8BE1E16}" destId="{E38768A1-58CC-4985-A509-B67B2FCD914E}" srcOrd="0" destOrd="0" presId="urn:microsoft.com/office/officeart/2005/8/layout/orgChart1"/>
    <dgm:cxn modelId="{9383B0ED-E0CC-4D32-BA28-EBF8BCA892CC}" srcId="{BD2FF87B-25E1-4346-8422-7A674D76E3F9}" destId="{5487C624-2EAF-4C37-A678-84F657767917}" srcOrd="0" destOrd="0" parTransId="{18B13906-A359-4E3C-B75A-6D7C60E3EC97}" sibTransId="{E526FC37-DD11-4C5B-9E68-6EAA0721D0BD}"/>
    <dgm:cxn modelId="{BFE01EB5-E061-47A6-845D-078D02EAEA02}" srcId="{D53F5734-FC67-45CB-8253-2E4A4B155DCD}" destId="{46F9341C-8BF9-439D-844C-65600D245F5E}" srcOrd="0" destOrd="0" parTransId="{8C4C0825-7E61-4AFF-89B4-4A490373599A}" sibTransId="{20E143FE-14C9-4537-A6C5-078085A692B0}"/>
    <dgm:cxn modelId="{234032DD-E52A-4024-906B-553138F4E3AB}" type="presOf" srcId="{EBB80173-0F66-4D65-90F0-6F11EA0A5DEE}" destId="{EDB814A5-B809-4CE0-9507-6EDEB070B1E2}" srcOrd="1" destOrd="0" presId="urn:microsoft.com/office/officeart/2005/8/layout/orgChart1"/>
    <dgm:cxn modelId="{364EC879-CE83-4F3A-9663-A2085FF8147F}" type="presOf" srcId="{76D4A19B-8F5E-4C33-9E2E-94B7839209DA}" destId="{150D8B3D-C604-4C73-B5BD-C57C8E878910}" srcOrd="0" destOrd="0" presId="urn:microsoft.com/office/officeart/2005/8/layout/orgChart1"/>
    <dgm:cxn modelId="{FBAF03D8-DF40-453A-8F4F-3D745284445A}" type="presOf" srcId="{F5EC63CC-E801-4312-B720-174AFEC6AC26}" destId="{0C6F2B36-28A3-4520-864A-D2CB0863410A}" srcOrd="0" destOrd="0" presId="urn:microsoft.com/office/officeart/2005/8/layout/orgChart1"/>
    <dgm:cxn modelId="{64673C25-EFE6-454D-943A-DFCFB9A820F8}" type="presOf" srcId="{D53F5734-FC67-45CB-8253-2E4A4B155DCD}" destId="{0D39FC48-8620-475D-89D2-33488F0B8D61}" srcOrd="1" destOrd="0" presId="urn:microsoft.com/office/officeart/2005/8/layout/orgChart1"/>
    <dgm:cxn modelId="{80159CFF-9258-42DE-A195-67F73A48DE5E}" type="presOf" srcId="{4CD609C7-6073-4954-930E-58138C1F5C9B}" destId="{B02A1C26-8BF6-42A2-9090-DC3DB2D4D29D}" srcOrd="0" destOrd="0" presId="urn:microsoft.com/office/officeart/2005/8/layout/orgChart1"/>
    <dgm:cxn modelId="{7723CDCD-24CC-430E-A87C-ACE84B2901C7}" type="presOf" srcId="{D1DE1C5E-C74C-4FD0-AC3E-C82BCC140059}" destId="{7BC1A06E-0697-40EF-8BBE-F0D2F10846B6}" srcOrd="0" destOrd="0" presId="urn:microsoft.com/office/officeart/2005/8/layout/orgChart1"/>
    <dgm:cxn modelId="{E8C69BF5-8892-4005-A055-B636670B3600}" type="presOf" srcId="{CA2F1FB7-3BAE-43C0-ADF5-9600519D21F0}" destId="{69A31713-79DA-4092-9FFF-CCBC410D4679}" srcOrd="1" destOrd="0" presId="urn:microsoft.com/office/officeart/2005/8/layout/orgChart1"/>
    <dgm:cxn modelId="{463D7EFA-3DC7-4F50-B57D-DECA3DFA8BBC}" type="presOf" srcId="{4B8A8298-84B4-4E89-A28B-DFFAA8BE1E16}" destId="{8296087F-598C-492C-B201-A98C682F58B1}" srcOrd="1" destOrd="0" presId="urn:microsoft.com/office/officeart/2005/8/layout/orgChart1"/>
    <dgm:cxn modelId="{A953ABDB-7319-4470-9626-6C65E8166B35}" type="presOf" srcId="{BD2FF87B-25E1-4346-8422-7A674D76E3F9}" destId="{00BF480F-0737-4ECC-856D-F1AA840018AA}" srcOrd="0" destOrd="0" presId="urn:microsoft.com/office/officeart/2005/8/layout/orgChart1"/>
    <dgm:cxn modelId="{68C9A736-7754-44F4-AB99-E289FD16278E}" type="presOf" srcId="{39894FA4-3627-42C4-89AE-3474BCA4A280}" destId="{D3A15E7D-81A2-4FAE-B99A-0DDA6540DE70}" srcOrd="0" destOrd="0" presId="urn:microsoft.com/office/officeart/2005/8/layout/orgChart1"/>
    <dgm:cxn modelId="{922EC628-BC01-4977-9229-B6125E30BF63}" srcId="{2F994145-12C2-4DC0-A499-44D1958ACF7B}" destId="{948AAA57-945C-4C6C-BBEB-37BC21046688}" srcOrd="0" destOrd="0" parTransId="{738AFAF2-98B5-4839-AB20-25A44D9CE250}" sibTransId="{D9EACD29-9537-4A21-B1E0-556094A9DAB6}"/>
    <dgm:cxn modelId="{E7955B0F-C019-403D-909A-F99195BAE21C}" type="presOf" srcId="{D1DE1C5E-C74C-4FD0-AC3E-C82BCC140059}" destId="{D88A0E13-3DCF-45AF-B6B8-D56CB6B7A562}" srcOrd="1" destOrd="0" presId="urn:microsoft.com/office/officeart/2005/8/layout/orgChart1"/>
    <dgm:cxn modelId="{A0BC3B2F-C3B2-4ACE-BE34-546579F39C34}" type="presOf" srcId="{C1E36B24-0029-460D-B452-E1D1D12D627F}" destId="{9E74BC1B-6482-4A90-8E02-4E1EAF543D99}" srcOrd="1" destOrd="0" presId="urn:microsoft.com/office/officeart/2005/8/layout/orgChart1"/>
    <dgm:cxn modelId="{9473268F-2D29-47F4-BA22-610A37704FB6}" type="presOf" srcId="{4D7E931F-A9E3-4221-950C-25F5F2E4A30C}" destId="{8B739082-8A21-44F6-B446-0D4F4B90CBDD}" srcOrd="0" destOrd="0" presId="urn:microsoft.com/office/officeart/2005/8/layout/orgChart1"/>
    <dgm:cxn modelId="{5FC12797-BFF9-476B-8F91-1BC5C6DEB80F}" srcId="{2F994145-12C2-4DC0-A499-44D1958ACF7B}" destId="{C1E36B24-0029-460D-B452-E1D1D12D627F}" srcOrd="1" destOrd="0" parTransId="{7BF53DDA-E253-4A15-BF65-DFB5B365838D}" sibTransId="{239B6A36-08CD-4DD5-93F3-ABCC11AF1B6F}"/>
    <dgm:cxn modelId="{35764E81-2288-4A55-B70E-7315831965FF}" type="presOf" srcId="{738AFAF2-98B5-4839-AB20-25A44D9CE250}" destId="{420E1CF5-7E3A-41B3-A641-B4CDA615CC11}" srcOrd="0" destOrd="0" presId="urn:microsoft.com/office/officeart/2005/8/layout/orgChart1"/>
    <dgm:cxn modelId="{22C825F7-3114-443B-B227-C1A2F1061BB4}" type="presOf" srcId="{F7E8FABB-B07C-49B9-8B1B-4CFBA7E8A7E3}" destId="{C320BE99-9D5D-4EBA-B8C1-83C61D1E9ED2}" srcOrd="0" destOrd="0" presId="urn:microsoft.com/office/officeart/2005/8/layout/orgChart1"/>
    <dgm:cxn modelId="{E80D949C-B8F8-4C03-8020-68673569A396}" type="presOf" srcId="{472E1616-9887-4EEC-803D-963D37619A9A}" destId="{74CC974E-3AAB-473E-8D30-5129B4930DA3}" srcOrd="0" destOrd="0" presId="urn:microsoft.com/office/officeart/2005/8/layout/orgChart1"/>
    <dgm:cxn modelId="{95D36D32-C9F8-4429-803F-4B2C12FB7E6F}" type="presOf" srcId="{D53F5734-FC67-45CB-8253-2E4A4B155DCD}" destId="{13CB6E7D-2D91-45CF-9953-4C41D6C6B9C2}" srcOrd="0" destOrd="0" presId="urn:microsoft.com/office/officeart/2005/8/layout/orgChart1"/>
    <dgm:cxn modelId="{C38F4B46-D83B-489C-A0BD-98D9F44F00D3}" type="presOf" srcId="{CA2F1FB7-3BAE-43C0-ADF5-9600519D21F0}" destId="{D4425163-FBB9-42B6-B4FA-A0140C66FA32}" srcOrd="0" destOrd="0" presId="urn:microsoft.com/office/officeart/2005/8/layout/orgChart1"/>
    <dgm:cxn modelId="{78A6D5EA-E6E8-471B-9AA4-8A2A3DB918E2}" type="presOf" srcId="{E5124D69-EB71-410D-8905-065E15D45569}" destId="{862BAC46-A803-433D-B1C9-FAE4FE102A57}" srcOrd="1" destOrd="0" presId="urn:microsoft.com/office/officeart/2005/8/layout/orgChart1"/>
    <dgm:cxn modelId="{52817C9D-5EF4-4F9B-AD5C-5709A065ECA0}" type="presOf" srcId="{021A9A68-4494-49FE-8CEC-3766E89C8EA7}" destId="{C7FEE963-E47F-4459-8927-9041EAA0DA6E}" srcOrd="1" destOrd="0" presId="urn:microsoft.com/office/officeart/2005/8/layout/orgChart1"/>
    <dgm:cxn modelId="{9BFFA7CA-0AA3-4FC4-9E49-0BE7135D604A}" type="presOf" srcId="{91B32311-C039-4447-B344-C3DBFB3FCD25}" destId="{28D0CE0A-4B58-4B75-B9F7-E67DCF1C5911}" srcOrd="0" destOrd="0" presId="urn:microsoft.com/office/officeart/2005/8/layout/orgChart1"/>
    <dgm:cxn modelId="{E02A38DB-7CC0-4B4F-B7E4-0BF6C6DA36BB}" srcId="{5487C624-2EAF-4C37-A678-84F657767917}" destId="{4B8A8298-84B4-4E89-A28B-DFFAA8BE1E16}" srcOrd="1" destOrd="0" parTransId="{91B32311-C039-4447-B344-C3DBFB3FCD25}" sibTransId="{2F14B143-EC06-487B-ACAA-AE9247884695}"/>
    <dgm:cxn modelId="{E0757682-C316-4F4E-9945-6E7B64100932}" srcId="{C1E36B24-0029-460D-B452-E1D1D12D627F}" destId="{EBB80173-0F66-4D65-90F0-6F11EA0A5DEE}" srcOrd="1" destOrd="0" parTransId="{7DE423A1-263F-4AB4-A162-01996A37ED9A}" sibTransId="{8E1CC560-DDA6-4648-9CC0-C6DAA930FBC8}"/>
    <dgm:cxn modelId="{F5BAB1A4-871C-4CEE-8B0C-D5555D7C52C3}" srcId="{948AAA57-945C-4C6C-BBEB-37BC21046688}" destId="{CDED7172-DF68-47EB-BA23-648C0305A8D5}" srcOrd="0" destOrd="0" parTransId="{39894FA4-3627-42C4-89AE-3474BCA4A280}" sibTransId="{B33DD5DF-AC2C-4DAA-A1DA-36028BBDDEA5}"/>
    <dgm:cxn modelId="{2E62257A-5333-4527-B51A-E93C440775B1}" srcId="{021A9A68-4494-49FE-8CEC-3766E89C8EA7}" destId="{CA2F1FB7-3BAE-43C0-ADF5-9600519D21F0}" srcOrd="2" destOrd="0" parTransId="{416E4C10-522C-4F36-9D91-94F50F2D9E40}" sibTransId="{54C4753A-EBBF-4C98-8FA7-E2FD3DED9878}"/>
    <dgm:cxn modelId="{7F98E0B8-FFED-4033-91BB-5966DACEE772}" type="presOf" srcId="{76D4A19B-8F5E-4C33-9E2E-94B7839209DA}" destId="{5F3DBEB3-43B3-43D0-963D-DBC0C3AA0FAE}" srcOrd="1" destOrd="0" presId="urn:microsoft.com/office/officeart/2005/8/layout/orgChart1"/>
    <dgm:cxn modelId="{DD465573-B5DC-4889-965B-74AE523B828E}" type="presOf" srcId="{2F994145-12C2-4DC0-A499-44D1958ACF7B}" destId="{F77483E3-05B2-481D-81C3-C9DFADE3B38D}" srcOrd="0" destOrd="0" presId="urn:microsoft.com/office/officeart/2005/8/layout/orgChart1"/>
    <dgm:cxn modelId="{316FF93B-EA80-41CC-A74E-0BD9D48119AE}" type="presOf" srcId="{62E94BC1-84E4-4A46-8845-1B37DFF30961}" destId="{E6BE9AFF-DA45-40E5-AC92-B1B3BDE1D4C8}" srcOrd="0" destOrd="0" presId="urn:microsoft.com/office/officeart/2005/8/layout/orgChart1"/>
    <dgm:cxn modelId="{F2173BA0-D15E-40EA-A989-3486EC965346}" srcId="{BD2FF87B-25E1-4346-8422-7A674D76E3F9}" destId="{021A9A68-4494-49FE-8CEC-3766E89C8EA7}" srcOrd="1" destOrd="0" parTransId="{C74C8B3F-1607-41B8-9761-0425DEAEE1BB}" sibTransId="{89C314F3-CA18-4D8B-B7FB-97A172A38EFA}"/>
    <dgm:cxn modelId="{B446F1A2-4089-497A-A60B-D87DA1719880}" srcId="{C1E36B24-0029-460D-B452-E1D1D12D627F}" destId="{E5124D69-EB71-410D-8905-065E15D45569}" srcOrd="0" destOrd="0" parTransId="{F7E8FABB-B07C-49B9-8B1B-4CFBA7E8A7E3}" sibTransId="{79F1F255-1D30-4562-98CF-958D0301A1CC}"/>
    <dgm:cxn modelId="{F8A632CB-55CB-45D7-B4BB-A18A1E5670ED}" type="presOf" srcId="{948AAA57-945C-4C6C-BBEB-37BC21046688}" destId="{26FA7FEF-CE75-4936-B70D-7A4AE6B326C8}" srcOrd="1" destOrd="0" presId="urn:microsoft.com/office/officeart/2005/8/layout/orgChart1"/>
    <dgm:cxn modelId="{1D14887E-4B83-497F-92B8-1AA6BF80C9F0}" type="presOf" srcId="{46F9341C-8BF9-439D-844C-65600D245F5E}" destId="{4CDD15D3-38B8-45C2-A6BC-81EF31B26A08}" srcOrd="1" destOrd="0" presId="urn:microsoft.com/office/officeart/2005/8/layout/orgChart1"/>
    <dgm:cxn modelId="{B75DCABA-C9C3-4048-82BB-77DDC0CB5980}" type="presOf" srcId="{46F9341C-8BF9-439D-844C-65600D245F5E}" destId="{57D1920B-6662-4EC4-B257-D3FEE4650605}" srcOrd="0" destOrd="0" presId="urn:microsoft.com/office/officeart/2005/8/layout/orgChart1"/>
    <dgm:cxn modelId="{1CC8632F-0B36-46D8-95AA-EA898DB30F1C}" srcId="{5487C624-2EAF-4C37-A678-84F657767917}" destId="{2EC9ABC9-BA59-4D5C-8DA6-551A60D9EF9C}" srcOrd="2" destOrd="0" parTransId="{6FD2B5F8-F947-4761-855E-B666A1C94276}" sibTransId="{D542F74F-5D6F-4EF5-ABEF-1E189BF7FA1B}"/>
    <dgm:cxn modelId="{062063DB-89C7-41C2-A3CD-5D199AB50E36}" type="presOf" srcId="{416E4C10-522C-4F36-9D91-94F50F2D9E40}" destId="{8698BB94-1671-452E-A81E-6A8C0F8FBA6F}" srcOrd="0" destOrd="0" presId="urn:microsoft.com/office/officeart/2005/8/layout/orgChart1"/>
    <dgm:cxn modelId="{71E446B6-35FF-4869-99CB-B928C94847D3}" srcId="{BD2FF87B-25E1-4346-8422-7A674D76E3F9}" destId="{D53F5734-FC67-45CB-8253-2E4A4B155DCD}" srcOrd="2" destOrd="0" parTransId="{62E94BC1-84E4-4A46-8845-1B37DFF30961}" sibTransId="{E6FBC62C-307C-4913-A0A6-26D1468AFC74}"/>
    <dgm:cxn modelId="{5FA259EB-C898-429C-8DE3-10B9731F19A5}" type="presOf" srcId="{2EC9ABC9-BA59-4D5C-8DA6-551A60D9EF9C}" destId="{C8228038-E489-46B4-BE50-84B51FA6DDF7}" srcOrd="1" destOrd="0" presId="urn:microsoft.com/office/officeart/2005/8/layout/orgChart1"/>
    <dgm:cxn modelId="{800BA52B-6B75-4E4C-9D7A-1C498AF57BFF}" type="presOf" srcId="{2EC9ABC9-BA59-4D5C-8DA6-551A60D9EF9C}" destId="{FFBD2D7E-FF13-4515-9C2E-410F2172122D}" srcOrd="0" destOrd="0" presId="urn:microsoft.com/office/officeart/2005/8/layout/orgChart1"/>
    <dgm:cxn modelId="{20985C15-3464-4659-B87D-BC571D727D78}" srcId="{13854FEB-944F-4E94-BC8E-6B82AAA48074}" destId="{BD2FF87B-25E1-4346-8422-7A674D76E3F9}" srcOrd="0" destOrd="0" parTransId="{470F6E2D-6352-4177-BA25-FCEC962F77FD}" sibTransId="{5322D0DF-964A-4436-9BDD-779B639535F3}"/>
    <dgm:cxn modelId="{D28253A6-B852-433C-844F-B0ECC9128293}" type="presOf" srcId="{41C68FB6-EEF2-492C-B6C6-904FD02E97F9}" destId="{E7A4DC6F-66CA-46CA-BDF3-4B002461A6AB}" srcOrd="1" destOrd="0" presId="urn:microsoft.com/office/officeart/2005/8/layout/orgChart1"/>
    <dgm:cxn modelId="{0DD66E8A-9F27-4799-975D-2A292AD67391}" type="presOf" srcId="{5487C624-2EAF-4C37-A678-84F657767917}" destId="{196A1DB4-D976-4C6F-9B5D-7ED8DDE4A1AE}" srcOrd="1" destOrd="0" presId="urn:microsoft.com/office/officeart/2005/8/layout/orgChart1"/>
    <dgm:cxn modelId="{DC3216D6-BA35-4F95-ABA4-24D489C9A635}" type="presOf" srcId="{CDED7172-DF68-47EB-BA23-648C0305A8D5}" destId="{81ECCC04-6C28-4E25-96B1-91AFCC60CAD9}" srcOrd="0" destOrd="0" presId="urn:microsoft.com/office/officeart/2005/8/layout/orgChart1"/>
    <dgm:cxn modelId="{D1820114-85C9-4729-AD16-F2FAE1929C3A}" type="presOf" srcId="{C1E36B24-0029-460D-B452-E1D1D12D627F}" destId="{924D5AFE-71F6-4ADB-81E6-DB52AF0427CA}" srcOrd="0" destOrd="0" presId="urn:microsoft.com/office/officeart/2005/8/layout/orgChart1"/>
    <dgm:cxn modelId="{C571046F-0108-4454-BCF7-CB74A248BE11}" type="presOf" srcId="{CDED7172-DF68-47EB-BA23-648C0305A8D5}" destId="{7E323C65-6EFD-45CB-A995-217F0E627718}" srcOrd="1" destOrd="0" presId="urn:microsoft.com/office/officeart/2005/8/layout/orgChart1"/>
    <dgm:cxn modelId="{D66D00EA-54FE-4ECE-820D-5BC3FF4BDF4B}" type="presOf" srcId="{EBB80173-0F66-4D65-90F0-6F11EA0A5DEE}" destId="{CCA0A38B-0C21-48BE-BB8B-6B65AA7BD115}" srcOrd="0" destOrd="0" presId="urn:microsoft.com/office/officeart/2005/8/layout/orgChart1"/>
    <dgm:cxn modelId="{7C7E94C0-B5DF-4CE4-8AD2-2B9A537C7774}" type="presOf" srcId="{41C68FB6-EEF2-492C-B6C6-904FD02E97F9}" destId="{ADD19B8F-B568-472F-B7E2-91950C1E8E21}" srcOrd="0" destOrd="0" presId="urn:microsoft.com/office/officeart/2005/8/layout/orgChart1"/>
    <dgm:cxn modelId="{0B05375C-F2A8-4707-87D3-F5D4EF48D3ED}" type="presParOf" srcId="{901C462F-CCB9-431A-A83B-506C677FFEF6}" destId="{176187CD-EC46-463A-9D75-73BDCC520E5E}" srcOrd="0" destOrd="0" presId="urn:microsoft.com/office/officeart/2005/8/layout/orgChart1"/>
    <dgm:cxn modelId="{BBA1643A-9960-483B-A7E1-87190C050B7E}" type="presParOf" srcId="{176187CD-EC46-463A-9D75-73BDCC520E5E}" destId="{3FE4169C-386E-441B-8A53-740C89131125}" srcOrd="0" destOrd="0" presId="urn:microsoft.com/office/officeart/2005/8/layout/orgChart1"/>
    <dgm:cxn modelId="{923F6524-2746-419D-B47E-F52B1670EFAA}" type="presParOf" srcId="{3FE4169C-386E-441B-8A53-740C89131125}" destId="{00BF480F-0737-4ECC-856D-F1AA840018AA}" srcOrd="0" destOrd="0" presId="urn:microsoft.com/office/officeart/2005/8/layout/orgChart1"/>
    <dgm:cxn modelId="{42A4EB2B-7ECB-4B9D-8918-34431D4D5C52}" type="presParOf" srcId="{3FE4169C-386E-441B-8A53-740C89131125}" destId="{6303F7DA-8240-492B-95B8-D77DCA9B88F8}" srcOrd="1" destOrd="0" presId="urn:microsoft.com/office/officeart/2005/8/layout/orgChart1"/>
    <dgm:cxn modelId="{CBD1C022-EEBA-47FC-A854-EB14C025AEDE}" type="presParOf" srcId="{176187CD-EC46-463A-9D75-73BDCC520E5E}" destId="{82468683-564C-4A25-A93A-555A074B2F4C}" srcOrd="1" destOrd="0" presId="urn:microsoft.com/office/officeart/2005/8/layout/orgChart1"/>
    <dgm:cxn modelId="{40029DE8-2AB3-469C-A78E-EC7F05817DD2}" type="presParOf" srcId="{82468683-564C-4A25-A93A-555A074B2F4C}" destId="{8236C1A7-2CD7-4A94-86CB-39A52ED3B8E8}" srcOrd="0" destOrd="0" presId="urn:microsoft.com/office/officeart/2005/8/layout/orgChart1"/>
    <dgm:cxn modelId="{D8B7BBAC-8318-4844-911C-988A59E11035}" type="presParOf" srcId="{82468683-564C-4A25-A93A-555A074B2F4C}" destId="{F72C953F-F5F9-42AF-ADF8-4C064D9D5594}" srcOrd="1" destOrd="0" presId="urn:microsoft.com/office/officeart/2005/8/layout/orgChart1"/>
    <dgm:cxn modelId="{2BF8DE6E-F89B-46C7-8175-AB770EA0377F}" type="presParOf" srcId="{F72C953F-F5F9-42AF-ADF8-4C064D9D5594}" destId="{C8C7527A-2CE0-46F3-95E3-ABBEE76D4ABE}" srcOrd="0" destOrd="0" presId="urn:microsoft.com/office/officeart/2005/8/layout/orgChart1"/>
    <dgm:cxn modelId="{4205A7CF-C930-49B5-87AA-13C9EA28A85A}" type="presParOf" srcId="{C8C7527A-2CE0-46F3-95E3-ABBEE76D4ABE}" destId="{48769E53-26AA-4046-9962-FB2C0196CA80}" srcOrd="0" destOrd="0" presId="urn:microsoft.com/office/officeart/2005/8/layout/orgChart1"/>
    <dgm:cxn modelId="{7E01A706-37F0-4DEF-95B3-6E1B441DE9D5}" type="presParOf" srcId="{C8C7527A-2CE0-46F3-95E3-ABBEE76D4ABE}" destId="{196A1DB4-D976-4C6F-9B5D-7ED8DDE4A1AE}" srcOrd="1" destOrd="0" presId="urn:microsoft.com/office/officeart/2005/8/layout/orgChart1"/>
    <dgm:cxn modelId="{AF20AFE9-5970-40DA-8D33-5A9D40D70BFB}" type="presParOf" srcId="{F72C953F-F5F9-42AF-ADF8-4C064D9D5594}" destId="{2703AD37-64E6-4C93-8048-A19B8049E7FB}" srcOrd="1" destOrd="0" presId="urn:microsoft.com/office/officeart/2005/8/layout/orgChart1"/>
    <dgm:cxn modelId="{BADCB0FC-BFA6-4614-BA7B-E5C97A8B70B8}" type="presParOf" srcId="{2703AD37-64E6-4C93-8048-A19B8049E7FB}" destId="{8B739082-8A21-44F6-B446-0D4F4B90CBDD}" srcOrd="0" destOrd="0" presId="urn:microsoft.com/office/officeart/2005/8/layout/orgChart1"/>
    <dgm:cxn modelId="{E8C2C5D1-6632-47E8-A9C3-EB18A577235F}" type="presParOf" srcId="{2703AD37-64E6-4C93-8048-A19B8049E7FB}" destId="{FF45622F-C36A-4468-ACBB-80266DAFEA39}" srcOrd="1" destOrd="0" presId="urn:microsoft.com/office/officeart/2005/8/layout/orgChart1"/>
    <dgm:cxn modelId="{AC89BD2E-87F1-49CB-ADB0-0E8912AB29FE}" type="presParOf" srcId="{FF45622F-C36A-4468-ACBB-80266DAFEA39}" destId="{19B797F0-C65B-48B1-8827-8A33972CC305}" srcOrd="0" destOrd="0" presId="urn:microsoft.com/office/officeart/2005/8/layout/orgChart1"/>
    <dgm:cxn modelId="{01857873-7C90-450E-988B-6DB0E3B570F3}" type="presParOf" srcId="{19B797F0-C65B-48B1-8827-8A33972CC305}" destId="{74CC974E-3AAB-473E-8D30-5129B4930DA3}" srcOrd="0" destOrd="0" presId="urn:microsoft.com/office/officeart/2005/8/layout/orgChart1"/>
    <dgm:cxn modelId="{48BCE8D8-A512-4098-9E24-27EEEFB9B61F}" type="presParOf" srcId="{19B797F0-C65B-48B1-8827-8A33972CC305}" destId="{C3124CA2-529C-41D5-B30D-6EC2F143AAEC}" srcOrd="1" destOrd="0" presId="urn:microsoft.com/office/officeart/2005/8/layout/orgChart1"/>
    <dgm:cxn modelId="{011FDD5A-E33F-4DCA-80D9-91E5A0432176}" type="presParOf" srcId="{FF45622F-C36A-4468-ACBB-80266DAFEA39}" destId="{5CF08344-DBD3-44BB-BC3E-B43E48EA8C26}" srcOrd="1" destOrd="0" presId="urn:microsoft.com/office/officeart/2005/8/layout/orgChart1"/>
    <dgm:cxn modelId="{FE769561-5599-4DCD-A273-1C29DB49EB63}" type="presParOf" srcId="{FF45622F-C36A-4468-ACBB-80266DAFEA39}" destId="{7F489CD4-6205-4DEF-BE54-B669EBA2BB43}" srcOrd="2" destOrd="0" presId="urn:microsoft.com/office/officeart/2005/8/layout/orgChart1"/>
    <dgm:cxn modelId="{BC02E9FB-4542-42F0-8B8A-51DBEC410432}" type="presParOf" srcId="{2703AD37-64E6-4C93-8048-A19B8049E7FB}" destId="{28D0CE0A-4B58-4B75-B9F7-E67DCF1C5911}" srcOrd="2" destOrd="0" presId="urn:microsoft.com/office/officeart/2005/8/layout/orgChart1"/>
    <dgm:cxn modelId="{1D19BBC8-1CBF-469E-ABAE-702C697FDF99}" type="presParOf" srcId="{2703AD37-64E6-4C93-8048-A19B8049E7FB}" destId="{8D303131-C191-4178-87CC-78EE4FA3FC80}" srcOrd="3" destOrd="0" presId="urn:microsoft.com/office/officeart/2005/8/layout/orgChart1"/>
    <dgm:cxn modelId="{46E1D907-EAF0-4D0C-882D-0CB08A64F87F}" type="presParOf" srcId="{8D303131-C191-4178-87CC-78EE4FA3FC80}" destId="{3777729B-D98F-466E-9130-6EC7052B1F7B}" srcOrd="0" destOrd="0" presId="urn:microsoft.com/office/officeart/2005/8/layout/orgChart1"/>
    <dgm:cxn modelId="{3796FE20-55D6-43C3-B27E-6B6250432CFE}" type="presParOf" srcId="{3777729B-D98F-466E-9130-6EC7052B1F7B}" destId="{E38768A1-58CC-4985-A509-B67B2FCD914E}" srcOrd="0" destOrd="0" presId="urn:microsoft.com/office/officeart/2005/8/layout/orgChart1"/>
    <dgm:cxn modelId="{9E7BC7B7-8D88-49C9-A6D7-9F80AFF0976C}" type="presParOf" srcId="{3777729B-D98F-466E-9130-6EC7052B1F7B}" destId="{8296087F-598C-492C-B201-A98C682F58B1}" srcOrd="1" destOrd="0" presId="urn:microsoft.com/office/officeart/2005/8/layout/orgChart1"/>
    <dgm:cxn modelId="{4D34A3E4-2414-4F43-B703-515205B0F472}" type="presParOf" srcId="{8D303131-C191-4178-87CC-78EE4FA3FC80}" destId="{F96BCC5B-00A4-44BF-B9A4-4B90D74B3FCE}" srcOrd="1" destOrd="0" presId="urn:microsoft.com/office/officeart/2005/8/layout/orgChart1"/>
    <dgm:cxn modelId="{AAF0590C-D019-49C9-B5A9-5E50E29699FD}" type="presParOf" srcId="{8D303131-C191-4178-87CC-78EE4FA3FC80}" destId="{D655BD58-2B77-4562-880E-0560E905B6A7}" srcOrd="2" destOrd="0" presId="urn:microsoft.com/office/officeart/2005/8/layout/orgChart1"/>
    <dgm:cxn modelId="{E119B388-6DC2-4C2E-AF54-1BE229F02585}" type="presParOf" srcId="{2703AD37-64E6-4C93-8048-A19B8049E7FB}" destId="{CCA05E6E-4B31-4F25-B6C1-E321AA1F6E35}" srcOrd="4" destOrd="0" presId="urn:microsoft.com/office/officeart/2005/8/layout/orgChart1"/>
    <dgm:cxn modelId="{5FF9B796-E1A7-43EE-94D0-157837DDD16D}" type="presParOf" srcId="{2703AD37-64E6-4C93-8048-A19B8049E7FB}" destId="{738A75BD-0B22-459B-A4D3-60E36405F4C7}" srcOrd="5" destOrd="0" presId="urn:microsoft.com/office/officeart/2005/8/layout/orgChart1"/>
    <dgm:cxn modelId="{1460C0AA-498A-46FF-B719-50BB1A96F775}" type="presParOf" srcId="{738A75BD-0B22-459B-A4D3-60E36405F4C7}" destId="{5BE38ED6-5F77-478A-9BC8-AE75E0693223}" srcOrd="0" destOrd="0" presId="urn:microsoft.com/office/officeart/2005/8/layout/orgChart1"/>
    <dgm:cxn modelId="{9A433A7B-C6F4-418C-BA3E-985F173CF193}" type="presParOf" srcId="{5BE38ED6-5F77-478A-9BC8-AE75E0693223}" destId="{FFBD2D7E-FF13-4515-9C2E-410F2172122D}" srcOrd="0" destOrd="0" presId="urn:microsoft.com/office/officeart/2005/8/layout/orgChart1"/>
    <dgm:cxn modelId="{0B0350E3-8238-4A04-9F56-3EEEEB34A920}" type="presParOf" srcId="{5BE38ED6-5F77-478A-9BC8-AE75E0693223}" destId="{C8228038-E489-46B4-BE50-84B51FA6DDF7}" srcOrd="1" destOrd="0" presId="urn:microsoft.com/office/officeart/2005/8/layout/orgChart1"/>
    <dgm:cxn modelId="{EEF243AD-4721-4E2D-AFC2-8DCCF4BCC07F}" type="presParOf" srcId="{738A75BD-0B22-459B-A4D3-60E36405F4C7}" destId="{62623DD3-9EB8-4862-8B69-8C47F8BBFD22}" srcOrd="1" destOrd="0" presId="urn:microsoft.com/office/officeart/2005/8/layout/orgChart1"/>
    <dgm:cxn modelId="{A06CF3B8-9884-44B3-96B5-E382C5170A44}" type="presParOf" srcId="{62623DD3-9EB8-4862-8B69-8C47F8BBFD22}" destId="{F6AD1AAB-5CFE-4453-B8AB-4A62816560BD}" srcOrd="0" destOrd="0" presId="urn:microsoft.com/office/officeart/2005/8/layout/orgChart1"/>
    <dgm:cxn modelId="{BAF3B858-DD24-4386-A861-51FE436076E7}" type="presParOf" srcId="{62623DD3-9EB8-4862-8B69-8C47F8BBFD22}" destId="{A4976403-EDEB-4778-BB96-96F23AF5C4CC}" srcOrd="1" destOrd="0" presId="urn:microsoft.com/office/officeart/2005/8/layout/orgChart1"/>
    <dgm:cxn modelId="{3095911C-A25A-4CB4-955F-00AC3CA27063}" type="presParOf" srcId="{A4976403-EDEB-4778-BB96-96F23AF5C4CC}" destId="{A2CE6DE6-337F-42AF-971D-F76B85674D7B}" srcOrd="0" destOrd="0" presId="urn:microsoft.com/office/officeart/2005/8/layout/orgChart1"/>
    <dgm:cxn modelId="{836C5CDD-AC59-4335-9B78-E32AF6BA683E}" type="presParOf" srcId="{A2CE6DE6-337F-42AF-971D-F76B85674D7B}" destId="{7BC1A06E-0697-40EF-8BBE-F0D2F10846B6}" srcOrd="0" destOrd="0" presId="urn:microsoft.com/office/officeart/2005/8/layout/orgChart1"/>
    <dgm:cxn modelId="{E32E7EFF-19A0-4596-8B35-FCF26D26F0C9}" type="presParOf" srcId="{A2CE6DE6-337F-42AF-971D-F76B85674D7B}" destId="{D88A0E13-3DCF-45AF-B6B8-D56CB6B7A562}" srcOrd="1" destOrd="0" presId="urn:microsoft.com/office/officeart/2005/8/layout/orgChart1"/>
    <dgm:cxn modelId="{8F4AE102-9A8A-4CAB-968C-77236BE76C64}" type="presParOf" srcId="{A4976403-EDEB-4778-BB96-96F23AF5C4CC}" destId="{9B54F401-3856-413B-BD50-31CDB8A00AD8}" srcOrd="1" destOrd="0" presId="urn:microsoft.com/office/officeart/2005/8/layout/orgChart1"/>
    <dgm:cxn modelId="{1DE47588-9D89-4F31-BA2C-15D8FDDB840D}" type="presParOf" srcId="{A4976403-EDEB-4778-BB96-96F23AF5C4CC}" destId="{9AF5D97F-4D12-44D3-9DDC-67ABBCEBFA61}" srcOrd="2" destOrd="0" presId="urn:microsoft.com/office/officeart/2005/8/layout/orgChart1"/>
    <dgm:cxn modelId="{12852E7E-592E-46A2-8621-D8F050A61169}" type="presParOf" srcId="{738A75BD-0B22-459B-A4D3-60E36405F4C7}" destId="{B5F845E0-4AC3-4B7F-A02E-11572D559FA7}" srcOrd="2" destOrd="0" presId="urn:microsoft.com/office/officeart/2005/8/layout/orgChart1"/>
    <dgm:cxn modelId="{2DE14D85-342D-4391-9EC8-B1B10E4164F1}" type="presParOf" srcId="{F72C953F-F5F9-42AF-ADF8-4C064D9D5594}" destId="{A4369F20-6D36-483C-BAC8-F8BA03803116}" srcOrd="2" destOrd="0" presId="urn:microsoft.com/office/officeart/2005/8/layout/orgChart1"/>
    <dgm:cxn modelId="{47D246C7-1B79-4458-A54F-A9EDE1F35E12}" type="presParOf" srcId="{82468683-564C-4A25-A93A-555A074B2F4C}" destId="{07CAF00F-D0FE-40EB-93F8-5B4592DC5048}" srcOrd="2" destOrd="0" presId="urn:microsoft.com/office/officeart/2005/8/layout/orgChart1"/>
    <dgm:cxn modelId="{FB9CAA6D-40D1-46CE-BFA1-7FCA262A9C25}" type="presParOf" srcId="{82468683-564C-4A25-A93A-555A074B2F4C}" destId="{DEB7A7D7-6317-45EA-B3C0-9DBFA4E567E0}" srcOrd="3" destOrd="0" presId="urn:microsoft.com/office/officeart/2005/8/layout/orgChart1"/>
    <dgm:cxn modelId="{85C1AEAF-659E-4372-940C-EDF9904EC06F}" type="presParOf" srcId="{DEB7A7D7-6317-45EA-B3C0-9DBFA4E567E0}" destId="{21B8D323-171E-4137-BC42-0E089A346CB4}" srcOrd="0" destOrd="0" presId="urn:microsoft.com/office/officeart/2005/8/layout/orgChart1"/>
    <dgm:cxn modelId="{06251F4F-8A61-4C7D-BD07-855B84B41CB1}" type="presParOf" srcId="{21B8D323-171E-4137-BC42-0E089A346CB4}" destId="{6883F0E2-EB38-406C-9D69-EC1B1C2C7FF8}" srcOrd="0" destOrd="0" presId="urn:microsoft.com/office/officeart/2005/8/layout/orgChart1"/>
    <dgm:cxn modelId="{A4824994-F5A5-49EB-A3BD-39A0E3B4BE4C}" type="presParOf" srcId="{21B8D323-171E-4137-BC42-0E089A346CB4}" destId="{C7FEE963-E47F-4459-8927-9041EAA0DA6E}" srcOrd="1" destOrd="0" presId="urn:microsoft.com/office/officeart/2005/8/layout/orgChart1"/>
    <dgm:cxn modelId="{3D49CDF1-5F34-4C36-9684-195E8D1750FC}" type="presParOf" srcId="{DEB7A7D7-6317-45EA-B3C0-9DBFA4E567E0}" destId="{BB1328DC-047A-41A7-8322-0729A1B981FA}" srcOrd="1" destOrd="0" presId="urn:microsoft.com/office/officeart/2005/8/layout/orgChart1"/>
    <dgm:cxn modelId="{BDD1BA14-95E0-465F-AE9B-562DB7BB430D}" type="presParOf" srcId="{BB1328DC-047A-41A7-8322-0729A1B981FA}" destId="{0C6F2B36-28A3-4520-864A-D2CB0863410A}" srcOrd="0" destOrd="0" presId="urn:microsoft.com/office/officeart/2005/8/layout/orgChart1"/>
    <dgm:cxn modelId="{E2D41EDD-B07C-4BDA-9589-CAA65321D82F}" type="presParOf" srcId="{BB1328DC-047A-41A7-8322-0729A1B981FA}" destId="{16973128-10D3-4FB3-BE20-2C4E09D32A58}" srcOrd="1" destOrd="0" presId="urn:microsoft.com/office/officeart/2005/8/layout/orgChart1"/>
    <dgm:cxn modelId="{98568106-FCAC-40C4-A95C-194FC6729DFA}" type="presParOf" srcId="{16973128-10D3-4FB3-BE20-2C4E09D32A58}" destId="{22D6FF84-EBBF-488F-A862-EF79463469B8}" srcOrd="0" destOrd="0" presId="urn:microsoft.com/office/officeart/2005/8/layout/orgChart1"/>
    <dgm:cxn modelId="{A28E711C-2CE3-4080-A720-98E0CEE79703}" type="presParOf" srcId="{22D6FF84-EBBF-488F-A862-EF79463469B8}" destId="{150D8B3D-C604-4C73-B5BD-C57C8E878910}" srcOrd="0" destOrd="0" presId="urn:microsoft.com/office/officeart/2005/8/layout/orgChart1"/>
    <dgm:cxn modelId="{CC903F3C-BE33-47C1-AD08-7FA0C26C965F}" type="presParOf" srcId="{22D6FF84-EBBF-488F-A862-EF79463469B8}" destId="{5F3DBEB3-43B3-43D0-963D-DBC0C3AA0FAE}" srcOrd="1" destOrd="0" presId="urn:microsoft.com/office/officeart/2005/8/layout/orgChart1"/>
    <dgm:cxn modelId="{88A206D5-2AB4-434A-B8A3-D7F7D5B66EEB}" type="presParOf" srcId="{16973128-10D3-4FB3-BE20-2C4E09D32A58}" destId="{F8A47AFF-4319-48F2-8164-F333FC8F8839}" srcOrd="1" destOrd="0" presId="urn:microsoft.com/office/officeart/2005/8/layout/orgChart1"/>
    <dgm:cxn modelId="{3B131DA8-F32B-43EF-B12C-C69F25BB3D78}" type="presParOf" srcId="{16973128-10D3-4FB3-BE20-2C4E09D32A58}" destId="{7ADE691B-0733-42D1-9180-63D89C0B3B8D}" srcOrd="2" destOrd="0" presId="urn:microsoft.com/office/officeart/2005/8/layout/orgChart1"/>
    <dgm:cxn modelId="{288E77A4-7116-4148-A9F8-A926773998A9}" type="presParOf" srcId="{BB1328DC-047A-41A7-8322-0729A1B981FA}" destId="{B02A1C26-8BF6-42A2-9090-DC3DB2D4D29D}" srcOrd="2" destOrd="0" presId="urn:microsoft.com/office/officeart/2005/8/layout/orgChart1"/>
    <dgm:cxn modelId="{E9EBE159-0D2E-4E90-9B7E-B05475D3AA62}" type="presParOf" srcId="{BB1328DC-047A-41A7-8322-0729A1B981FA}" destId="{7FA24CF8-FF1B-4E51-AA67-2B75920DA8C4}" srcOrd="3" destOrd="0" presId="urn:microsoft.com/office/officeart/2005/8/layout/orgChart1"/>
    <dgm:cxn modelId="{611E50EF-4C6C-4B71-BAA3-9087134E5387}" type="presParOf" srcId="{7FA24CF8-FF1B-4E51-AA67-2B75920DA8C4}" destId="{AC6309D3-7235-46FC-8F91-2635D3F57FD2}" srcOrd="0" destOrd="0" presId="urn:microsoft.com/office/officeart/2005/8/layout/orgChart1"/>
    <dgm:cxn modelId="{B6FFCE6E-475E-4662-8047-63D03FFF131D}" type="presParOf" srcId="{AC6309D3-7235-46FC-8F91-2635D3F57FD2}" destId="{ADD19B8F-B568-472F-B7E2-91950C1E8E21}" srcOrd="0" destOrd="0" presId="urn:microsoft.com/office/officeart/2005/8/layout/orgChart1"/>
    <dgm:cxn modelId="{4A4C354A-DD00-4652-ACA5-2DB025C8017B}" type="presParOf" srcId="{AC6309D3-7235-46FC-8F91-2635D3F57FD2}" destId="{E7A4DC6F-66CA-46CA-BDF3-4B002461A6AB}" srcOrd="1" destOrd="0" presId="urn:microsoft.com/office/officeart/2005/8/layout/orgChart1"/>
    <dgm:cxn modelId="{6D6F1C21-5D42-47AF-9319-6CC92DA7194D}" type="presParOf" srcId="{7FA24CF8-FF1B-4E51-AA67-2B75920DA8C4}" destId="{EDD03A61-943D-43F1-8E40-78B39E47D50C}" srcOrd="1" destOrd="0" presId="urn:microsoft.com/office/officeart/2005/8/layout/orgChart1"/>
    <dgm:cxn modelId="{15428C4B-92FD-46F9-8C01-19BECB2517AC}" type="presParOf" srcId="{7FA24CF8-FF1B-4E51-AA67-2B75920DA8C4}" destId="{7C80C574-73C6-443E-B5AF-48D7764AA4A8}" srcOrd="2" destOrd="0" presId="urn:microsoft.com/office/officeart/2005/8/layout/orgChart1"/>
    <dgm:cxn modelId="{821DC5B8-3C63-481C-ACA4-938B22291F04}" type="presParOf" srcId="{BB1328DC-047A-41A7-8322-0729A1B981FA}" destId="{8698BB94-1671-452E-A81E-6A8C0F8FBA6F}" srcOrd="4" destOrd="0" presId="urn:microsoft.com/office/officeart/2005/8/layout/orgChart1"/>
    <dgm:cxn modelId="{82BF1BFF-192C-4E68-9494-280A174ABE87}" type="presParOf" srcId="{BB1328DC-047A-41A7-8322-0729A1B981FA}" destId="{FA48519A-4BD8-4DA9-A86A-7A3E68FB86A1}" srcOrd="5" destOrd="0" presId="urn:microsoft.com/office/officeart/2005/8/layout/orgChart1"/>
    <dgm:cxn modelId="{7482ADD0-A2DC-4E1D-98CB-4789E7708493}" type="presParOf" srcId="{FA48519A-4BD8-4DA9-A86A-7A3E68FB86A1}" destId="{DE37D2ED-66EA-40F5-95BD-244AC1C297AA}" srcOrd="0" destOrd="0" presId="urn:microsoft.com/office/officeart/2005/8/layout/orgChart1"/>
    <dgm:cxn modelId="{44B2A403-C342-4AD4-9B7F-B77AFA53E0A4}" type="presParOf" srcId="{DE37D2ED-66EA-40F5-95BD-244AC1C297AA}" destId="{D4425163-FBB9-42B6-B4FA-A0140C66FA32}" srcOrd="0" destOrd="0" presId="urn:microsoft.com/office/officeart/2005/8/layout/orgChart1"/>
    <dgm:cxn modelId="{0CBCDC1B-7189-47C8-BB94-126DA15CAD7E}" type="presParOf" srcId="{DE37D2ED-66EA-40F5-95BD-244AC1C297AA}" destId="{69A31713-79DA-4092-9FFF-CCBC410D4679}" srcOrd="1" destOrd="0" presId="urn:microsoft.com/office/officeart/2005/8/layout/orgChart1"/>
    <dgm:cxn modelId="{671BB637-BC3D-42B1-958F-FA0B16049226}" type="presParOf" srcId="{FA48519A-4BD8-4DA9-A86A-7A3E68FB86A1}" destId="{DDCB6DDE-1AD1-4248-A0B5-595724AB8F7D}" srcOrd="1" destOrd="0" presId="urn:microsoft.com/office/officeart/2005/8/layout/orgChart1"/>
    <dgm:cxn modelId="{774C1E80-3891-4848-9F98-FCAFCCD42D5E}" type="presParOf" srcId="{FA48519A-4BD8-4DA9-A86A-7A3E68FB86A1}" destId="{06D9A93A-71A2-46BC-8B27-12159D3933CA}" srcOrd="2" destOrd="0" presId="urn:microsoft.com/office/officeart/2005/8/layout/orgChart1"/>
    <dgm:cxn modelId="{BB040764-DBF5-4BFB-B120-390DE0787FA1}" type="presParOf" srcId="{DEB7A7D7-6317-45EA-B3C0-9DBFA4E567E0}" destId="{9408E622-68FC-4635-9661-1B3EBA04F48B}" srcOrd="2" destOrd="0" presId="urn:microsoft.com/office/officeart/2005/8/layout/orgChart1"/>
    <dgm:cxn modelId="{EC99A0C9-270E-467C-BA22-0FD18B3E5C70}" type="presParOf" srcId="{82468683-564C-4A25-A93A-555A074B2F4C}" destId="{E6BE9AFF-DA45-40E5-AC92-B1B3BDE1D4C8}" srcOrd="4" destOrd="0" presId="urn:microsoft.com/office/officeart/2005/8/layout/orgChart1"/>
    <dgm:cxn modelId="{B952041D-08FF-400D-A4E7-A51AAB48B0CA}" type="presParOf" srcId="{82468683-564C-4A25-A93A-555A074B2F4C}" destId="{60E3E039-0F8F-48E7-A006-3CF47F23B74C}" srcOrd="5" destOrd="0" presId="urn:microsoft.com/office/officeart/2005/8/layout/orgChart1"/>
    <dgm:cxn modelId="{4FC20CF8-3FDD-4D2E-9151-4CA6971E12A8}" type="presParOf" srcId="{60E3E039-0F8F-48E7-A006-3CF47F23B74C}" destId="{F4F3A3B8-12C5-422C-A897-02A09E2D22BF}" srcOrd="0" destOrd="0" presId="urn:microsoft.com/office/officeart/2005/8/layout/orgChart1"/>
    <dgm:cxn modelId="{7462B87D-5379-4119-8E1F-B1138E370F0F}" type="presParOf" srcId="{F4F3A3B8-12C5-422C-A897-02A09E2D22BF}" destId="{13CB6E7D-2D91-45CF-9953-4C41D6C6B9C2}" srcOrd="0" destOrd="0" presId="urn:microsoft.com/office/officeart/2005/8/layout/orgChart1"/>
    <dgm:cxn modelId="{04DAF48B-59F8-4620-91F2-192CEC7DD027}" type="presParOf" srcId="{F4F3A3B8-12C5-422C-A897-02A09E2D22BF}" destId="{0D39FC48-8620-475D-89D2-33488F0B8D61}" srcOrd="1" destOrd="0" presId="urn:microsoft.com/office/officeart/2005/8/layout/orgChart1"/>
    <dgm:cxn modelId="{568A8DCD-FFA0-4C8F-BCB5-D2EF21E435BF}" type="presParOf" srcId="{60E3E039-0F8F-48E7-A006-3CF47F23B74C}" destId="{AA08CCF9-6330-488E-9FF9-13A3C6AE5444}" srcOrd="1" destOrd="0" presId="urn:microsoft.com/office/officeart/2005/8/layout/orgChart1"/>
    <dgm:cxn modelId="{6C77151B-D63B-41C2-8E6C-1B25AEA991C2}" type="presParOf" srcId="{AA08CCF9-6330-488E-9FF9-13A3C6AE5444}" destId="{FAFADE86-E391-462A-815B-E5C67D8DCE34}" srcOrd="0" destOrd="0" presId="urn:microsoft.com/office/officeart/2005/8/layout/orgChart1"/>
    <dgm:cxn modelId="{D67F7ADD-5444-467F-AF7F-030EFD79095A}" type="presParOf" srcId="{AA08CCF9-6330-488E-9FF9-13A3C6AE5444}" destId="{695B370E-D1E7-4EB2-AE0A-A1FA2C1C2CC2}" srcOrd="1" destOrd="0" presId="urn:microsoft.com/office/officeart/2005/8/layout/orgChart1"/>
    <dgm:cxn modelId="{FDF2CF34-D790-40CD-B88E-2B45C9A42C5F}" type="presParOf" srcId="{695B370E-D1E7-4EB2-AE0A-A1FA2C1C2CC2}" destId="{37FB1267-7CCA-4917-82D3-1BEB7F724B78}" srcOrd="0" destOrd="0" presId="urn:microsoft.com/office/officeart/2005/8/layout/orgChart1"/>
    <dgm:cxn modelId="{B1F2B3B4-9083-4FF1-A4E3-B81F0E829502}" type="presParOf" srcId="{37FB1267-7CCA-4917-82D3-1BEB7F724B78}" destId="{57D1920B-6662-4EC4-B257-D3FEE4650605}" srcOrd="0" destOrd="0" presId="urn:microsoft.com/office/officeart/2005/8/layout/orgChart1"/>
    <dgm:cxn modelId="{D2EF476F-80A4-4431-BFAD-2D3FCE164F02}" type="presParOf" srcId="{37FB1267-7CCA-4917-82D3-1BEB7F724B78}" destId="{4CDD15D3-38B8-45C2-A6BC-81EF31B26A08}" srcOrd="1" destOrd="0" presId="urn:microsoft.com/office/officeart/2005/8/layout/orgChart1"/>
    <dgm:cxn modelId="{AA6E7BB8-9358-45BE-ADD3-51F385CCDEBD}" type="presParOf" srcId="{695B370E-D1E7-4EB2-AE0A-A1FA2C1C2CC2}" destId="{7A8A50CD-3D3D-45F7-AD2B-7685FC56240A}" srcOrd="1" destOrd="0" presId="urn:microsoft.com/office/officeart/2005/8/layout/orgChart1"/>
    <dgm:cxn modelId="{FCBF4FB6-5A54-43A7-83EB-128C4138D860}" type="presParOf" srcId="{695B370E-D1E7-4EB2-AE0A-A1FA2C1C2CC2}" destId="{1CEA181A-65E8-47A9-BCA7-B2823446B51F}" srcOrd="2" destOrd="0" presId="urn:microsoft.com/office/officeart/2005/8/layout/orgChart1"/>
    <dgm:cxn modelId="{C8738D05-DBE0-4795-876D-2160E12C28A7}" type="presParOf" srcId="{AA08CCF9-6330-488E-9FF9-13A3C6AE5444}" destId="{CC2F22A0-FF6F-4F23-82CE-40F36FF7ECDB}" srcOrd="2" destOrd="0" presId="urn:microsoft.com/office/officeart/2005/8/layout/orgChart1"/>
    <dgm:cxn modelId="{BB4D2568-35A6-4975-B2EF-20EE36313C90}" type="presParOf" srcId="{AA08CCF9-6330-488E-9FF9-13A3C6AE5444}" destId="{F4E91E42-5B65-462D-8D52-6AD900C1656D}" srcOrd="3" destOrd="0" presId="urn:microsoft.com/office/officeart/2005/8/layout/orgChart1"/>
    <dgm:cxn modelId="{6A09A59D-4C61-4E76-9E33-1355D628797D}" type="presParOf" srcId="{F4E91E42-5B65-462D-8D52-6AD900C1656D}" destId="{C449EFE6-9506-4F5D-9691-4EC0FD689375}" srcOrd="0" destOrd="0" presId="urn:microsoft.com/office/officeart/2005/8/layout/orgChart1"/>
    <dgm:cxn modelId="{87EC6D55-875E-4564-AF34-FE6BED714AC7}" type="presParOf" srcId="{C449EFE6-9506-4F5D-9691-4EC0FD689375}" destId="{F77483E3-05B2-481D-81C3-C9DFADE3B38D}" srcOrd="0" destOrd="0" presId="urn:microsoft.com/office/officeart/2005/8/layout/orgChart1"/>
    <dgm:cxn modelId="{5AF9E952-B870-4C7B-B35F-E69FE52D0B8C}" type="presParOf" srcId="{C449EFE6-9506-4F5D-9691-4EC0FD689375}" destId="{A0DB7CB4-330F-4C50-A180-E7D25FEE03DC}" srcOrd="1" destOrd="0" presId="urn:microsoft.com/office/officeart/2005/8/layout/orgChart1"/>
    <dgm:cxn modelId="{F2D8496D-E7FC-4FC4-836C-D31E62EC481F}" type="presParOf" srcId="{F4E91E42-5B65-462D-8D52-6AD900C1656D}" destId="{07A87E7D-0EA0-4F79-99F2-1CDA7B1A9336}" srcOrd="1" destOrd="0" presId="urn:microsoft.com/office/officeart/2005/8/layout/orgChart1"/>
    <dgm:cxn modelId="{B6B82829-8C78-41CC-8CCE-8F40CEDA53EA}" type="presParOf" srcId="{07A87E7D-0EA0-4F79-99F2-1CDA7B1A9336}" destId="{420E1CF5-7E3A-41B3-A641-B4CDA615CC11}" srcOrd="0" destOrd="0" presId="urn:microsoft.com/office/officeart/2005/8/layout/orgChart1"/>
    <dgm:cxn modelId="{943EC878-F003-41DA-B55C-F1B713EE0220}" type="presParOf" srcId="{07A87E7D-0EA0-4F79-99F2-1CDA7B1A9336}" destId="{A6233C3A-5261-4169-A39F-248B63B52043}" srcOrd="1" destOrd="0" presId="urn:microsoft.com/office/officeart/2005/8/layout/orgChart1"/>
    <dgm:cxn modelId="{4E2BD647-697F-4356-A9EF-5A2A93B4D755}" type="presParOf" srcId="{A6233C3A-5261-4169-A39F-248B63B52043}" destId="{AB2A7EBE-F095-4AE8-A630-05464261D723}" srcOrd="0" destOrd="0" presId="urn:microsoft.com/office/officeart/2005/8/layout/orgChart1"/>
    <dgm:cxn modelId="{7DFA5194-7FAD-4EAC-89F3-7D4C1B88BC3C}" type="presParOf" srcId="{AB2A7EBE-F095-4AE8-A630-05464261D723}" destId="{E642FBAA-6D0A-49D9-AA1E-BB2083408DF2}" srcOrd="0" destOrd="0" presId="urn:microsoft.com/office/officeart/2005/8/layout/orgChart1"/>
    <dgm:cxn modelId="{47D6E0B8-8786-4D89-9796-E90F4ABD6E8E}" type="presParOf" srcId="{AB2A7EBE-F095-4AE8-A630-05464261D723}" destId="{26FA7FEF-CE75-4936-B70D-7A4AE6B326C8}" srcOrd="1" destOrd="0" presId="urn:microsoft.com/office/officeart/2005/8/layout/orgChart1"/>
    <dgm:cxn modelId="{444C5901-6299-4E78-9225-B335FE3CE06B}" type="presParOf" srcId="{A6233C3A-5261-4169-A39F-248B63B52043}" destId="{932595E9-B4B0-4AC0-9D3E-E4496990110C}" srcOrd="1" destOrd="0" presId="urn:microsoft.com/office/officeart/2005/8/layout/orgChart1"/>
    <dgm:cxn modelId="{06B4FD24-E98F-4C17-9417-8B6E26CD6A28}" type="presParOf" srcId="{932595E9-B4B0-4AC0-9D3E-E4496990110C}" destId="{D3A15E7D-81A2-4FAE-B99A-0DDA6540DE70}" srcOrd="0" destOrd="0" presId="urn:microsoft.com/office/officeart/2005/8/layout/orgChart1"/>
    <dgm:cxn modelId="{72F8D7D7-5FF4-402A-B9AE-EC231C4F2DA0}" type="presParOf" srcId="{932595E9-B4B0-4AC0-9D3E-E4496990110C}" destId="{338FD970-4C84-4FB8-8D91-4589AD0AB0BD}" srcOrd="1" destOrd="0" presId="urn:microsoft.com/office/officeart/2005/8/layout/orgChart1"/>
    <dgm:cxn modelId="{79A7620E-E54B-45E5-9F4D-25B5DA10A5CD}" type="presParOf" srcId="{338FD970-4C84-4FB8-8D91-4589AD0AB0BD}" destId="{12D8F01C-62E6-4CB2-B503-933FC7B1A78D}" srcOrd="0" destOrd="0" presId="urn:microsoft.com/office/officeart/2005/8/layout/orgChart1"/>
    <dgm:cxn modelId="{FA493A4B-2914-46FE-93D5-B74CFF601544}" type="presParOf" srcId="{12D8F01C-62E6-4CB2-B503-933FC7B1A78D}" destId="{81ECCC04-6C28-4E25-96B1-91AFCC60CAD9}" srcOrd="0" destOrd="0" presId="urn:microsoft.com/office/officeart/2005/8/layout/orgChart1"/>
    <dgm:cxn modelId="{FBB26D9F-9ADE-47DF-A739-4884B109EE3B}" type="presParOf" srcId="{12D8F01C-62E6-4CB2-B503-933FC7B1A78D}" destId="{7E323C65-6EFD-45CB-A995-217F0E627718}" srcOrd="1" destOrd="0" presId="urn:microsoft.com/office/officeart/2005/8/layout/orgChart1"/>
    <dgm:cxn modelId="{22E4C7B4-1B48-47AC-A89F-2C7DAE16DD79}" type="presParOf" srcId="{338FD970-4C84-4FB8-8D91-4589AD0AB0BD}" destId="{AB3C5510-A354-4E6F-A593-96E817FBFE6C}" srcOrd="1" destOrd="0" presId="urn:microsoft.com/office/officeart/2005/8/layout/orgChart1"/>
    <dgm:cxn modelId="{E59E2B6D-4916-48C2-A684-EEDDF9D213F1}" type="presParOf" srcId="{338FD970-4C84-4FB8-8D91-4589AD0AB0BD}" destId="{4E8EB59E-5F71-4BDF-B784-924C309356D5}" srcOrd="2" destOrd="0" presId="urn:microsoft.com/office/officeart/2005/8/layout/orgChart1"/>
    <dgm:cxn modelId="{107513ED-67FE-4D23-982A-E7FC1A86E568}" type="presParOf" srcId="{A6233C3A-5261-4169-A39F-248B63B52043}" destId="{792464E7-5D89-4C36-8905-C587DC097EED}" srcOrd="2" destOrd="0" presId="urn:microsoft.com/office/officeart/2005/8/layout/orgChart1"/>
    <dgm:cxn modelId="{42BA9176-4B63-446D-A534-84C801560590}" type="presParOf" srcId="{07A87E7D-0EA0-4F79-99F2-1CDA7B1A9336}" destId="{9E7FFFA9-94B3-4384-88B8-F017F4FD5C23}" srcOrd="2" destOrd="0" presId="urn:microsoft.com/office/officeart/2005/8/layout/orgChart1"/>
    <dgm:cxn modelId="{AC380160-5E15-4FA3-AC13-7B55A2FA398B}" type="presParOf" srcId="{07A87E7D-0EA0-4F79-99F2-1CDA7B1A9336}" destId="{53B81A74-FA6B-4973-B0D4-0966BBAE5B82}" srcOrd="3" destOrd="0" presId="urn:microsoft.com/office/officeart/2005/8/layout/orgChart1"/>
    <dgm:cxn modelId="{1F858564-3739-408F-B118-9AA435A6D52A}" type="presParOf" srcId="{53B81A74-FA6B-4973-B0D4-0966BBAE5B82}" destId="{85D3B314-697E-4F69-90C7-ECFC256554FA}" srcOrd="0" destOrd="0" presId="urn:microsoft.com/office/officeart/2005/8/layout/orgChart1"/>
    <dgm:cxn modelId="{976B1631-0D2C-43F1-937F-979D0BF7E6FB}" type="presParOf" srcId="{85D3B314-697E-4F69-90C7-ECFC256554FA}" destId="{924D5AFE-71F6-4ADB-81E6-DB52AF0427CA}" srcOrd="0" destOrd="0" presId="urn:microsoft.com/office/officeart/2005/8/layout/orgChart1"/>
    <dgm:cxn modelId="{D1105563-5A72-4DEA-8410-526858BA93A9}" type="presParOf" srcId="{85D3B314-697E-4F69-90C7-ECFC256554FA}" destId="{9E74BC1B-6482-4A90-8E02-4E1EAF543D99}" srcOrd="1" destOrd="0" presId="urn:microsoft.com/office/officeart/2005/8/layout/orgChart1"/>
    <dgm:cxn modelId="{D5003B3B-179D-4EBF-8366-F6C3673B6A80}" type="presParOf" srcId="{53B81A74-FA6B-4973-B0D4-0966BBAE5B82}" destId="{7BAA0C5B-B11E-4B43-AFA0-363363684A17}" srcOrd="1" destOrd="0" presId="urn:microsoft.com/office/officeart/2005/8/layout/orgChart1"/>
    <dgm:cxn modelId="{2FE8E19A-A092-488F-AF16-D727A42D4ACB}" type="presParOf" srcId="{7BAA0C5B-B11E-4B43-AFA0-363363684A17}" destId="{C320BE99-9D5D-4EBA-B8C1-83C61D1E9ED2}" srcOrd="0" destOrd="0" presId="urn:microsoft.com/office/officeart/2005/8/layout/orgChart1"/>
    <dgm:cxn modelId="{CF50C1D4-AA9D-4E6C-B9C7-ED40AEDE03C3}" type="presParOf" srcId="{7BAA0C5B-B11E-4B43-AFA0-363363684A17}" destId="{AD905743-42AE-458A-8B07-C7CEAB75ECF0}" srcOrd="1" destOrd="0" presId="urn:microsoft.com/office/officeart/2005/8/layout/orgChart1"/>
    <dgm:cxn modelId="{F2D1DF7D-9A80-4913-9496-1D2252E5667E}" type="presParOf" srcId="{AD905743-42AE-458A-8B07-C7CEAB75ECF0}" destId="{D788BB9E-A068-4645-AB4A-04F5102BD97A}" srcOrd="0" destOrd="0" presId="urn:microsoft.com/office/officeart/2005/8/layout/orgChart1"/>
    <dgm:cxn modelId="{54F71309-3BF3-4D06-AFB5-3416C3D05ABF}" type="presParOf" srcId="{D788BB9E-A068-4645-AB4A-04F5102BD97A}" destId="{6B0B16D3-7BCF-424C-8DD1-33A332D16352}" srcOrd="0" destOrd="0" presId="urn:microsoft.com/office/officeart/2005/8/layout/orgChart1"/>
    <dgm:cxn modelId="{EDDD3AA5-5AA9-4803-9C74-7C63391AE291}" type="presParOf" srcId="{D788BB9E-A068-4645-AB4A-04F5102BD97A}" destId="{862BAC46-A803-433D-B1C9-FAE4FE102A57}" srcOrd="1" destOrd="0" presId="urn:microsoft.com/office/officeart/2005/8/layout/orgChart1"/>
    <dgm:cxn modelId="{86A4FC99-6B74-4733-BC17-BE1A8BC29AF5}" type="presParOf" srcId="{AD905743-42AE-458A-8B07-C7CEAB75ECF0}" destId="{37233888-0968-49D6-AC8D-6DC82EC0CC76}" srcOrd="1" destOrd="0" presId="urn:microsoft.com/office/officeart/2005/8/layout/orgChart1"/>
    <dgm:cxn modelId="{0B335763-C5EE-4E95-B844-E1D42463795C}" type="presParOf" srcId="{AD905743-42AE-458A-8B07-C7CEAB75ECF0}" destId="{CA5C9FEE-6E78-4785-BB95-15A53A89AD4E}" srcOrd="2" destOrd="0" presId="urn:microsoft.com/office/officeart/2005/8/layout/orgChart1"/>
    <dgm:cxn modelId="{90F3FD43-7A87-4021-924E-C30A52548C58}" type="presParOf" srcId="{7BAA0C5B-B11E-4B43-AFA0-363363684A17}" destId="{25474352-A01A-4C6B-BC72-AAB79C74B718}" srcOrd="2" destOrd="0" presId="urn:microsoft.com/office/officeart/2005/8/layout/orgChart1"/>
    <dgm:cxn modelId="{71F42D29-0EE1-42E1-AD0A-6D3C78D9FA13}" type="presParOf" srcId="{7BAA0C5B-B11E-4B43-AFA0-363363684A17}" destId="{835976DE-D3C2-4A90-A158-205CDDF763B4}" srcOrd="3" destOrd="0" presId="urn:microsoft.com/office/officeart/2005/8/layout/orgChart1"/>
    <dgm:cxn modelId="{DD62E801-C28E-45B7-B67F-FEDF8ACE236C}" type="presParOf" srcId="{835976DE-D3C2-4A90-A158-205CDDF763B4}" destId="{0B60A9B5-A85D-4211-ADD9-8C58821FDAA0}" srcOrd="0" destOrd="0" presId="urn:microsoft.com/office/officeart/2005/8/layout/orgChart1"/>
    <dgm:cxn modelId="{A5651688-9D7C-4D8F-B023-C38AD807A3D9}" type="presParOf" srcId="{0B60A9B5-A85D-4211-ADD9-8C58821FDAA0}" destId="{CCA0A38B-0C21-48BE-BB8B-6B65AA7BD115}" srcOrd="0" destOrd="0" presId="urn:microsoft.com/office/officeart/2005/8/layout/orgChart1"/>
    <dgm:cxn modelId="{94F833AB-876D-492B-A191-29AFCCCE4434}" type="presParOf" srcId="{0B60A9B5-A85D-4211-ADD9-8C58821FDAA0}" destId="{EDB814A5-B809-4CE0-9507-6EDEB070B1E2}" srcOrd="1" destOrd="0" presId="urn:microsoft.com/office/officeart/2005/8/layout/orgChart1"/>
    <dgm:cxn modelId="{A60E9CA3-4F98-49C3-AD35-219062793B4A}" type="presParOf" srcId="{835976DE-D3C2-4A90-A158-205CDDF763B4}" destId="{3BCF3453-AF49-4127-9494-9C456DF27340}" srcOrd="1" destOrd="0" presId="urn:microsoft.com/office/officeart/2005/8/layout/orgChart1"/>
    <dgm:cxn modelId="{7B1BECEF-A942-49C4-960E-9D3DBB887290}" type="presParOf" srcId="{835976DE-D3C2-4A90-A158-205CDDF763B4}" destId="{4E8B7C51-5A68-4E89-971B-B70CCF5CBA5A}" srcOrd="2" destOrd="0" presId="urn:microsoft.com/office/officeart/2005/8/layout/orgChart1"/>
    <dgm:cxn modelId="{590774EF-27E6-4AD1-AA88-13F4B1F48137}" type="presParOf" srcId="{53B81A74-FA6B-4973-B0D4-0966BBAE5B82}" destId="{5436D190-6A04-4409-8B7F-B07332A44577}" srcOrd="2" destOrd="0" presId="urn:microsoft.com/office/officeart/2005/8/layout/orgChart1"/>
    <dgm:cxn modelId="{87E13A46-3C3C-4809-91E7-D59383D2F617}" type="presParOf" srcId="{F4E91E42-5B65-462D-8D52-6AD900C1656D}" destId="{C57E5F3A-4D8D-49B9-A8B8-41581DA69D5A}" srcOrd="2" destOrd="0" presId="urn:microsoft.com/office/officeart/2005/8/layout/orgChart1"/>
    <dgm:cxn modelId="{A23B2788-7F08-442E-B845-BDCB796D6623}" type="presParOf" srcId="{60E3E039-0F8F-48E7-A006-3CF47F23B74C}" destId="{C0B62D88-986E-44FC-A1B7-9C4F5ED4B65A}" srcOrd="2" destOrd="0" presId="urn:microsoft.com/office/officeart/2005/8/layout/orgChart1"/>
    <dgm:cxn modelId="{551415D8-75CF-49B8-AAD1-361D5A7AF128}" type="presParOf" srcId="{176187CD-EC46-463A-9D75-73BDCC520E5E}" destId="{983686D8-EDF5-4E85-9B47-E4C62B54ED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B9C15-4380-48A3-9AD4-BC31B1252ECF}">
      <dsp:nvSpPr>
        <dsp:cNvPr id="0" name=""/>
        <dsp:cNvSpPr/>
      </dsp:nvSpPr>
      <dsp:spPr>
        <a:xfrm>
          <a:off x="304799" y="197775"/>
          <a:ext cx="1449686" cy="47219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dirty="0">
            <a:solidFill>
              <a:schemeClr val="tx1"/>
            </a:solidFill>
          </a:endParaRPr>
        </a:p>
      </dsp:txBody>
      <dsp:txXfrm>
        <a:off x="540899" y="197775"/>
        <a:ext cx="977487" cy="472199"/>
      </dsp:txXfrm>
    </dsp:sp>
    <dsp:sp modelId="{7AA8C8E5-0759-493E-AE6E-2D5E973231FA}">
      <dsp:nvSpPr>
        <dsp:cNvPr id="0" name=""/>
        <dsp:cNvSpPr/>
      </dsp:nvSpPr>
      <dsp:spPr>
        <a:xfrm>
          <a:off x="1351841" y="193305"/>
          <a:ext cx="1462335" cy="44963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dirty="0">
            <a:solidFill>
              <a:schemeClr val="tx1"/>
            </a:solidFill>
          </a:endParaRPr>
        </a:p>
      </dsp:txBody>
      <dsp:txXfrm>
        <a:off x="1576657" y="193305"/>
        <a:ext cx="1012704" cy="449631"/>
      </dsp:txXfrm>
    </dsp:sp>
    <dsp:sp modelId="{676C1317-9075-447E-93DE-9B58F3CB1E77}">
      <dsp:nvSpPr>
        <dsp:cNvPr id="0" name=""/>
        <dsp:cNvSpPr/>
      </dsp:nvSpPr>
      <dsp:spPr>
        <a:xfrm>
          <a:off x="2572604" y="196283"/>
          <a:ext cx="1884309" cy="46465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>
            <a:solidFill>
              <a:schemeClr val="tx1"/>
            </a:solidFill>
          </a:endParaRPr>
        </a:p>
      </dsp:txBody>
      <dsp:txXfrm>
        <a:off x="2804933" y="196283"/>
        <a:ext cx="1419652" cy="464657"/>
      </dsp:txXfrm>
    </dsp:sp>
    <dsp:sp modelId="{A3417DCB-51AD-438A-8D95-02DD48D3988E}">
      <dsp:nvSpPr>
        <dsp:cNvPr id="0" name=""/>
        <dsp:cNvSpPr/>
      </dsp:nvSpPr>
      <dsp:spPr>
        <a:xfrm>
          <a:off x="4202816" y="193531"/>
          <a:ext cx="1183993" cy="45077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>
            <a:solidFill>
              <a:schemeClr val="tx1"/>
            </a:solidFill>
          </a:endParaRPr>
        </a:p>
      </dsp:txBody>
      <dsp:txXfrm>
        <a:off x="4428201" y="193531"/>
        <a:ext cx="733223" cy="450770"/>
      </dsp:txXfrm>
    </dsp:sp>
    <dsp:sp modelId="{60DFF910-AEB3-4476-BED3-2CC9A3BF1676}">
      <dsp:nvSpPr>
        <dsp:cNvPr id="0" name=""/>
        <dsp:cNvSpPr/>
      </dsp:nvSpPr>
      <dsp:spPr>
        <a:xfrm>
          <a:off x="5170881" y="192658"/>
          <a:ext cx="1292880" cy="44636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8004" tIns="9335" rIns="9335" bIns="9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 dirty="0">
            <a:solidFill>
              <a:schemeClr val="tx1"/>
            </a:solidFill>
          </a:endParaRPr>
        </a:p>
      </dsp:txBody>
      <dsp:txXfrm>
        <a:off x="5394063" y="192658"/>
        <a:ext cx="846517" cy="4463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74352-A01A-4C6B-BC72-AAB79C74B718}">
      <dsp:nvSpPr>
        <dsp:cNvPr id="0" name=""/>
        <dsp:cNvSpPr/>
      </dsp:nvSpPr>
      <dsp:spPr>
        <a:xfrm>
          <a:off x="4872846" y="2059203"/>
          <a:ext cx="105564" cy="80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2179"/>
              </a:lnTo>
              <a:lnTo>
                <a:pt x="105564" y="80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0BE99-9D5D-4EBA-B8C1-83C61D1E9ED2}">
      <dsp:nvSpPr>
        <dsp:cNvPr id="0" name=""/>
        <dsp:cNvSpPr/>
      </dsp:nvSpPr>
      <dsp:spPr>
        <a:xfrm>
          <a:off x="4872846" y="2059203"/>
          <a:ext cx="177960" cy="226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69"/>
              </a:lnTo>
              <a:lnTo>
                <a:pt x="177960" y="2261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FFFA9-94B3-4384-88B8-F017F4FD5C23}">
      <dsp:nvSpPr>
        <dsp:cNvPr id="0" name=""/>
        <dsp:cNvSpPr/>
      </dsp:nvSpPr>
      <dsp:spPr>
        <a:xfrm>
          <a:off x="4892409" y="1558113"/>
          <a:ext cx="258615" cy="153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344"/>
              </a:lnTo>
              <a:lnTo>
                <a:pt x="258615" y="80344"/>
              </a:lnTo>
              <a:lnTo>
                <a:pt x="258615" y="1533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15E7D-81A2-4FAE-B99A-0DDA6540DE70}">
      <dsp:nvSpPr>
        <dsp:cNvPr id="0" name=""/>
        <dsp:cNvSpPr/>
      </dsp:nvSpPr>
      <dsp:spPr>
        <a:xfrm>
          <a:off x="4031357" y="2059203"/>
          <a:ext cx="104316" cy="255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82"/>
              </a:lnTo>
              <a:lnTo>
                <a:pt x="104316" y="255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E1CF5-7E3A-41B3-A641-B4CDA615CC11}">
      <dsp:nvSpPr>
        <dsp:cNvPr id="0" name=""/>
        <dsp:cNvSpPr/>
      </dsp:nvSpPr>
      <dsp:spPr>
        <a:xfrm>
          <a:off x="4309535" y="1558113"/>
          <a:ext cx="582874" cy="153366"/>
        </a:xfrm>
        <a:custGeom>
          <a:avLst/>
          <a:gdLst/>
          <a:ahLst/>
          <a:cxnLst/>
          <a:rect l="0" t="0" r="0" b="0"/>
          <a:pathLst>
            <a:path>
              <a:moveTo>
                <a:pt x="582874" y="0"/>
              </a:moveTo>
              <a:lnTo>
                <a:pt x="582874" y="80344"/>
              </a:lnTo>
              <a:lnTo>
                <a:pt x="0" y="80344"/>
              </a:lnTo>
              <a:lnTo>
                <a:pt x="0" y="1533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F22A0-FF6F-4F23-82CE-40F36FF7ECDB}">
      <dsp:nvSpPr>
        <dsp:cNvPr id="0" name=""/>
        <dsp:cNvSpPr/>
      </dsp:nvSpPr>
      <dsp:spPr>
        <a:xfrm>
          <a:off x="4496318" y="1095793"/>
          <a:ext cx="3960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6091" y="45720"/>
              </a:lnTo>
              <a:lnTo>
                <a:pt x="396091" y="1145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FADE86-E391-462A-815B-E5C67D8DCE34}">
      <dsp:nvSpPr>
        <dsp:cNvPr id="0" name=""/>
        <dsp:cNvSpPr/>
      </dsp:nvSpPr>
      <dsp:spPr>
        <a:xfrm>
          <a:off x="4102960" y="1095793"/>
          <a:ext cx="393358" cy="91440"/>
        </a:xfrm>
        <a:custGeom>
          <a:avLst/>
          <a:gdLst/>
          <a:ahLst/>
          <a:cxnLst/>
          <a:rect l="0" t="0" r="0" b="0"/>
          <a:pathLst>
            <a:path>
              <a:moveTo>
                <a:pt x="393358" y="45720"/>
              </a:moveTo>
              <a:lnTo>
                <a:pt x="0" y="45720"/>
              </a:lnTo>
              <a:lnTo>
                <a:pt x="0" y="1043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E9AFF-DA45-40E5-AC92-B1B3BDE1D4C8}">
      <dsp:nvSpPr>
        <dsp:cNvPr id="0" name=""/>
        <dsp:cNvSpPr/>
      </dsp:nvSpPr>
      <dsp:spPr>
        <a:xfrm>
          <a:off x="2804477" y="503657"/>
          <a:ext cx="1691840" cy="165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35"/>
              </a:lnTo>
              <a:lnTo>
                <a:pt x="1691840" y="92935"/>
              </a:lnTo>
              <a:lnTo>
                <a:pt x="1691840" y="1659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8BB94-1671-452E-A81E-6A8C0F8FBA6F}">
      <dsp:nvSpPr>
        <dsp:cNvPr id="0" name=""/>
        <dsp:cNvSpPr/>
      </dsp:nvSpPr>
      <dsp:spPr>
        <a:xfrm>
          <a:off x="2526704" y="1001718"/>
          <a:ext cx="172873" cy="1303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143"/>
              </a:lnTo>
              <a:lnTo>
                <a:pt x="172873" y="13031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A1C26-8BF6-42A2-9090-DC3DB2D4D29D}">
      <dsp:nvSpPr>
        <dsp:cNvPr id="0" name=""/>
        <dsp:cNvSpPr/>
      </dsp:nvSpPr>
      <dsp:spPr>
        <a:xfrm>
          <a:off x="2526704" y="1001718"/>
          <a:ext cx="172873" cy="809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377"/>
              </a:lnTo>
              <a:lnTo>
                <a:pt x="172873" y="8093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F2B36-28A3-4520-864A-D2CB0863410A}">
      <dsp:nvSpPr>
        <dsp:cNvPr id="0" name=""/>
        <dsp:cNvSpPr/>
      </dsp:nvSpPr>
      <dsp:spPr>
        <a:xfrm>
          <a:off x="2526704" y="1001718"/>
          <a:ext cx="172873" cy="315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610"/>
              </a:lnTo>
              <a:lnTo>
                <a:pt x="172873" y="3156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AF00F-D0FE-40EB-93F8-5B4592DC5048}">
      <dsp:nvSpPr>
        <dsp:cNvPr id="0" name=""/>
        <dsp:cNvSpPr/>
      </dsp:nvSpPr>
      <dsp:spPr>
        <a:xfrm>
          <a:off x="2758757" y="503657"/>
          <a:ext cx="91440" cy="1503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316"/>
              </a:lnTo>
              <a:lnTo>
                <a:pt x="46125" y="77316"/>
              </a:lnTo>
              <a:lnTo>
                <a:pt x="46125" y="150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D1AAB-5CFE-4453-B8AB-4A62816560BD}">
      <dsp:nvSpPr>
        <dsp:cNvPr id="0" name=""/>
        <dsp:cNvSpPr/>
      </dsp:nvSpPr>
      <dsp:spPr>
        <a:xfrm>
          <a:off x="1640384" y="1491190"/>
          <a:ext cx="91440" cy="276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860"/>
              </a:lnTo>
              <a:lnTo>
                <a:pt x="53529" y="2768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05E6E-4B31-4F25-B6C1-E321AA1F6E35}">
      <dsp:nvSpPr>
        <dsp:cNvPr id="0" name=""/>
        <dsp:cNvSpPr/>
      </dsp:nvSpPr>
      <dsp:spPr>
        <a:xfrm>
          <a:off x="1031717" y="1001718"/>
          <a:ext cx="932565" cy="141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27"/>
              </a:lnTo>
              <a:lnTo>
                <a:pt x="932565" y="68727"/>
              </a:lnTo>
              <a:lnTo>
                <a:pt x="932565" y="141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0CE0A-4B58-4B75-B9F7-E67DCF1C5911}">
      <dsp:nvSpPr>
        <dsp:cNvPr id="0" name=""/>
        <dsp:cNvSpPr/>
      </dsp:nvSpPr>
      <dsp:spPr>
        <a:xfrm>
          <a:off x="985997" y="1001718"/>
          <a:ext cx="91440" cy="1417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727"/>
              </a:lnTo>
              <a:lnTo>
                <a:pt x="128206" y="68727"/>
              </a:lnTo>
              <a:lnTo>
                <a:pt x="128206" y="141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39082-8A21-44F6-B446-0D4F4B90CBDD}">
      <dsp:nvSpPr>
        <dsp:cNvPr id="0" name=""/>
        <dsp:cNvSpPr/>
      </dsp:nvSpPr>
      <dsp:spPr>
        <a:xfrm>
          <a:off x="347722" y="1001718"/>
          <a:ext cx="683995" cy="141749"/>
        </a:xfrm>
        <a:custGeom>
          <a:avLst/>
          <a:gdLst/>
          <a:ahLst/>
          <a:cxnLst/>
          <a:rect l="0" t="0" r="0" b="0"/>
          <a:pathLst>
            <a:path>
              <a:moveTo>
                <a:pt x="683995" y="0"/>
              </a:moveTo>
              <a:lnTo>
                <a:pt x="683995" y="68727"/>
              </a:lnTo>
              <a:lnTo>
                <a:pt x="0" y="68727"/>
              </a:lnTo>
              <a:lnTo>
                <a:pt x="0" y="141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6C1A7-2CD7-4A94-86CB-39A52ED3B8E8}">
      <dsp:nvSpPr>
        <dsp:cNvPr id="0" name=""/>
        <dsp:cNvSpPr/>
      </dsp:nvSpPr>
      <dsp:spPr>
        <a:xfrm>
          <a:off x="1031717" y="503657"/>
          <a:ext cx="1772759" cy="150338"/>
        </a:xfrm>
        <a:custGeom>
          <a:avLst/>
          <a:gdLst/>
          <a:ahLst/>
          <a:cxnLst/>
          <a:rect l="0" t="0" r="0" b="0"/>
          <a:pathLst>
            <a:path>
              <a:moveTo>
                <a:pt x="1772759" y="0"/>
              </a:moveTo>
              <a:lnTo>
                <a:pt x="1772759" y="77316"/>
              </a:lnTo>
              <a:lnTo>
                <a:pt x="0" y="77316"/>
              </a:lnTo>
              <a:lnTo>
                <a:pt x="0" y="150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F480F-0737-4ECC-856D-F1AA840018AA}">
      <dsp:nvSpPr>
        <dsp:cNvPr id="0" name=""/>
        <dsp:cNvSpPr/>
      </dsp:nvSpPr>
      <dsp:spPr>
        <a:xfrm>
          <a:off x="2337009" y="155934"/>
          <a:ext cx="934936" cy="34772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2337009" y="155934"/>
        <a:ext cx="934936" cy="347722"/>
      </dsp:txXfrm>
    </dsp:sp>
    <dsp:sp modelId="{48769E53-26AA-4046-9962-FB2C0196CA80}">
      <dsp:nvSpPr>
        <dsp:cNvPr id="0" name=""/>
        <dsp:cNvSpPr/>
      </dsp:nvSpPr>
      <dsp:spPr>
        <a:xfrm>
          <a:off x="683995" y="653995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83995" y="653995"/>
        <a:ext cx="695445" cy="347722"/>
      </dsp:txXfrm>
    </dsp:sp>
    <dsp:sp modelId="{74CC974E-3AAB-473E-8D30-5129B4930DA3}">
      <dsp:nvSpPr>
        <dsp:cNvPr id="0" name=""/>
        <dsp:cNvSpPr/>
      </dsp:nvSpPr>
      <dsp:spPr>
        <a:xfrm>
          <a:off x="0" y="1143467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0" y="1143467"/>
        <a:ext cx="695445" cy="347722"/>
      </dsp:txXfrm>
    </dsp:sp>
    <dsp:sp modelId="{E38768A1-58CC-4985-A509-B67B2FCD914E}">
      <dsp:nvSpPr>
        <dsp:cNvPr id="0" name=""/>
        <dsp:cNvSpPr/>
      </dsp:nvSpPr>
      <dsp:spPr>
        <a:xfrm>
          <a:off x="766481" y="1143467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66481" y="1143467"/>
        <a:ext cx="695445" cy="347722"/>
      </dsp:txXfrm>
    </dsp:sp>
    <dsp:sp modelId="{FFBD2D7E-FF13-4515-9C2E-410F2172122D}">
      <dsp:nvSpPr>
        <dsp:cNvPr id="0" name=""/>
        <dsp:cNvSpPr/>
      </dsp:nvSpPr>
      <dsp:spPr>
        <a:xfrm>
          <a:off x="1616560" y="1143467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1616560" y="1143467"/>
        <a:ext cx="695445" cy="347722"/>
      </dsp:txXfrm>
    </dsp:sp>
    <dsp:sp modelId="{7BC1A06E-0697-40EF-8BBE-F0D2F10846B6}">
      <dsp:nvSpPr>
        <dsp:cNvPr id="0" name=""/>
        <dsp:cNvSpPr/>
      </dsp:nvSpPr>
      <dsp:spPr>
        <a:xfrm flipV="1">
          <a:off x="1693914" y="1624194"/>
          <a:ext cx="695445" cy="2877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800000">
        <a:off x="1693914" y="1624194"/>
        <a:ext cx="695445" cy="287712"/>
      </dsp:txXfrm>
    </dsp:sp>
    <dsp:sp modelId="{6883F0E2-EB38-406C-9D69-EC1B1C2C7FF8}">
      <dsp:nvSpPr>
        <dsp:cNvPr id="0" name=""/>
        <dsp:cNvSpPr/>
      </dsp:nvSpPr>
      <dsp:spPr>
        <a:xfrm>
          <a:off x="2457159" y="653995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457159" y="653995"/>
        <a:ext cx="695445" cy="347722"/>
      </dsp:txXfrm>
    </dsp:sp>
    <dsp:sp modelId="{150D8B3D-C604-4C73-B5BD-C57C8E878910}">
      <dsp:nvSpPr>
        <dsp:cNvPr id="0" name=""/>
        <dsp:cNvSpPr/>
      </dsp:nvSpPr>
      <dsp:spPr>
        <a:xfrm>
          <a:off x="2699578" y="1143467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699578" y="1143467"/>
        <a:ext cx="695445" cy="347722"/>
      </dsp:txXfrm>
    </dsp:sp>
    <dsp:sp modelId="{ADD19B8F-B568-472F-B7E2-91950C1E8E21}">
      <dsp:nvSpPr>
        <dsp:cNvPr id="0" name=""/>
        <dsp:cNvSpPr/>
      </dsp:nvSpPr>
      <dsp:spPr>
        <a:xfrm>
          <a:off x="2699578" y="1637234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699578" y="1637234"/>
        <a:ext cx="695445" cy="347722"/>
      </dsp:txXfrm>
    </dsp:sp>
    <dsp:sp modelId="{D4425163-FBB9-42B6-B4FA-A0140C66FA32}">
      <dsp:nvSpPr>
        <dsp:cNvPr id="0" name=""/>
        <dsp:cNvSpPr/>
      </dsp:nvSpPr>
      <dsp:spPr>
        <a:xfrm>
          <a:off x="2699578" y="2131000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699578" y="2131000"/>
        <a:ext cx="695445" cy="347722"/>
      </dsp:txXfrm>
    </dsp:sp>
    <dsp:sp modelId="{13CB6E7D-2D91-45CF-9953-4C41D6C6B9C2}">
      <dsp:nvSpPr>
        <dsp:cNvPr id="0" name=""/>
        <dsp:cNvSpPr/>
      </dsp:nvSpPr>
      <dsp:spPr>
        <a:xfrm>
          <a:off x="4039636" y="669615"/>
          <a:ext cx="913363" cy="47189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>
        <a:off x="4039636" y="669615"/>
        <a:ext cx="913363" cy="471898"/>
      </dsp:txXfrm>
    </dsp:sp>
    <dsp:sp modelId="{57D1920B-6662-4EC4-B257-D3FEE4650605}">
      <dsp:nvSpPr>
        <dsp:cNvPr id="0" name=""/>
        <dsp:cNvSpPr/>
      </dsp:nvSpPr>
      <dsp:spPr>
        <a:xfrm>
          <a:off x="3755237" y="1200143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755237" y="1200143"/>
        <a:ext cx="695445" cy="347722"/>
      </dsp:txXfrm>
    </dsp:sp>
    <dsp:sp modelId="{F77483E3-05B2-481D-81C3-C9DFADE3B38D}">
      <dsp:nvSpPr>
        <dsp:cNvPr id="0" name=""/>
        <dsp:cNvSpPr/>
      </dsp:nvSpPr>
      <dsp:spPr>
        <a:xfrm>
          <a:off x="4544686" y="1210390"/>
          <a:ext cx="695445" cy="34772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44686" y="1210390"/>
        <a:ext cx="695445" cy="347722"/>
      </dsp:txXfrm>
    </dsp:sp>
    <dsp:sp modelId="{E642FBAA-6D0A-49D9-AA1E-BB2083408DF2}">
      <dsp:nvSpPr>
        <dsp:cNvPr id="0" name=""/>
        <dsp:cNvSpPr/>
      </dsp:nvSpPr>
      <dsp:spPr>
        <a:xfrm>
          <a:off x="3961812" y="1711480"/>
          <a:ext cx="695445" cy="347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961812" y="1711480"/>
        <a:ext cx="695445" cy="347722"/>
      </dsp:txXfrm>
    </dsp:sp>
    <dsp:sp modelId="{81ECCC04-6C28-4E25-96B1-91AFCC60CAD9}">
      <dsp:nvSpPr>
        <dsp:cNvPr id="0" name=""/>
        <dsp:cNvSpPr/>
      </dsp:nvSpPr>
      <dsp:spPr>
        <a:xfrm>
          <a:off x="4135673" y="2176823"/>
          <a:ext cx="695445" cy="2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135673" y="2176823"/>
        <a:ext cx="695445" cy="275323"/>
      </dsp:txXfrm>
    </dsp:sp>
    <dsp:sp modelId="{924D5AFE-71F6-4ADB-81E6-DB52AF0427CA}">
      <dsp:nvSpPr>
        <dsp:cNvPr id="0" name=""/>
        <dsp:cNvSpPr/>
      </dsp:nvSpPr>
      <dsp:spPr>
        <a:xfrm>
          <a:off x="4803302" y="1711480"/>
          <a:ext cx="695445" cy="34772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803302" y="1711480"/>
        <a:ext cx="695445" cy="347722"/>
      </dsp:txXfrm>
    </dsp:sp>
    <dsp:sp modelId="{6B0B16D3-7BCF-424C-8DD1-33A332D16352}">
      <dsp:nvSpPr>
        <dsp:cNvPr id="0" name=""/>
        <dsp:cNvSpPr/>
      </dsp:nvSpPr>
      <dsp:spPr>
        <a:xfrm>
          <a:off x="5050807" y="2087299"/>
          <a:ext cx="740392" cy="396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050807" y="2087299"/>
        <a:ext cx="740392" cy="396146"/>
      </dsp:txXfrm>
    </dsp:sp>
    <dsp:sp modelId="{CCA0A38B-0C21-48BE-BB8B-6B65AA7BD115}">
      <dsp:nvSpPr>
        <dsp:cNvPr id="0" name=""/>
        <dsp:cNvSpPr/>
      </dsp:nvSpPr>
      <dsp:spPr>
        <a:xfrm>
          <a:off x="4978411" y="2586177"/>
          <a:ext cx="812788" cy="55041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4978411" y="2586177"/>
        <a:ext cx="812788" cy="550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0.23899</cdr:x>
      <cdr:y>0.83239</cdr:y>
    </cdr:from>
    <cdr:to>
      <cdr:x>0.45149</cdr:x>
      <cdr:y>0.83239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874143" y="1513701"/>
          <a:ext cx="77724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206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0.55769</cdr:x>
      <cdr:y>0.5</cdr:y>
    </cdr:from>
    <cdr:to>
      <cdr:x>0.63462</cdr:x>
      <cdr:y>0.58621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9800" y="1104900"/>
          <a:ext cx="3048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dirty="0" smtClean="0"/>
            <a:t>Gap</a:t>
          </a:r>
          <a:endParaRPr lang="en-US" sz="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4BF2-A708-4874-8FA6-123902316821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5DD-89E9-4B4E-AFC1-FBA5D596C2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510A9-C4B8-41B5-AEB7-6E4F8A044261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BF088-AB96-49EE-918A-162248B5A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B9384-A91D-4437-9786-CC3193E0C1DF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6DA5F-B607-45DB-8E40-8EC5B4960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AAD07-5F0B-4E2E-9F15-6FB7554C5DEE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B2504-6300-4833-AE4D-C0D7F6E0C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A9BB6-618E-4116-B7EE-ECE091E45539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FA10D-614B-4A91-8D2E-205A72EEE1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5D29C-0BF9-41C9-987B-8DF19DD852B5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28F3A-84F9-468B-8B5C-D6231288F8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54D1-0FFD-4F0E-8E94-977D0C57E025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A6C3-8EEC-407D-BA9A-F9CD518F86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03CF4-67EC-4E69-BC56-ABB7D4EBBD9A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D2753-BEF1-442D-A2D6-2334B15799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D039-5C4D-4E00-8AC7-AC323DA5C57A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38A62-E037-4814-B5F2-7F5A67CF8C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47E2E-D27D-4AA9-BB50-84422FF7BB33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9162E-2DD7-435E-872B-2BE2194C1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2E73-68E4-40C9-A525-AE4EA64A08DD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A5EA-19B4-4F8F-8E0B-AB63661C6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2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7C24BE-611F-4932-B86B-59566FFEEA67}" type="datetimeFigureOut">
              <a:rPr lang="en-US"/>
              <a:pPr>
                <a:defRPr/>
              </a:pPr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93592C-FDCF-46AA-B8B8-A2FB1C145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"/>
          <p:cNvSpPr>
            <a:spLocks noGrp="1"/>
          </p:cNvSpPr>
          <p:nvPr>
            <p:ph type="body" idx="1"/>
          </p:nvPr>
        </p:nvSpPr>
        <p:spPr>
          <a:xfrm>
            <a:off x="0" y="762000"/>
            <a:ext cx="3048000" cy="1676400"/>
          </a:xfrm>
        </p:spPr>
        <p:txBody>
          <a:bodyPr anchor="t"/>
          <a:lstStyle/>
          <a:p>
            <a:pPr eaLnBrk="1" hangingPunct="1"/>
            <a:endParaRPr lang="en-US" sz="1100" dirty="0" smtClean="0"/>
          </a:p>
          <a:p>
            <a:pPr eaLnBrk="1" hangingPunct="1"/>
            <a:r>
              <a:rPr lang="en-US" sz="1400" dirty="0" smtClean="0"/>
              <a:t>Step 1: Clarify The Problem</a:t>
            </a:r>
          </a:p>
          <a:p>
            <a:pPr eaLnBrk="1" hangingPunct="1"/>
            <a:r>
              <a:rPr lang="en-US" sz="1100" dirty="0" smtClean="0"/>
              <a:t>Ultimate Goal:</a:t>
            </a:r>
          </a:p>
          <a:p>
            <a:pPr eaLnBrk="1" hangingPunct="1"/>
            <a:endParaRPr lang="en-US" sz="1100" dirty="0" smtClean="0"/>
          </a:p>
          <a:p>
            <a:pPr eaLnBrk="1" hangingPunct="1"/>
            <a:r>
              <a:rPr lang="en-US" sz="1100" dirty="0" smtClean="0"/>
              <a:t>Standard: </a:t>
            </a:r>
          </a:p>
          <a:p>
            <a:pPr eaLnBrk="1" hangingPunct="1"/>
            <a:endParaRPr lang="en-US" sz="1100" dirty="0"/>
          </a:p>
          <a:p>
            <a:pPr eaLnBrk="1" hangingPunct="1"/>
            <a:r>
              <a:rPr lang="en-US" sz="1100" dirty="0" smtClean="0"/>
              <a:t>Current Situation: </a:t>
            </a:r>
            <a:endParaRPr lang="en-US" sz="1200" b="0" dirty="0" smtClean="0"/>
          </a:p>
          <a:p>
            <a:pPr eaLnBrk="1" hangingPunct="1"/>
            <a:endParaRPr lang="en-US" sz="1200" b="0" dirty="0" smtClean="0"/>
          </a:p>
          <a:p>
            <a:pPr eaLnBrk="1" hangingPunct="1"/>
            <a:endParaRPr lang="en-US" sz="12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8626" y="707885"/>
            <a:ext cx="6858000" cy="18110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0" y="0"/>
            <a:ext cx="342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Team Name(s</a:t>
            </a:r>
            <a:r>
              <a:rPr lang="en-US" sz="1000" b="1" dirty="0" smtClean="0"/>
              <a:t>) and Credentials:</a:t>
            </a:r>
            <a:endParaRPr lang="en-US" sz="1000" dirty="0" smtClean="0"/>
          </a:p>
        </p:txBody>
      </p:sp>
      <p:sp>
        <p:nvSpPr>
          <p:cNvPr id="54" name="Rectangle 53"/>
          <p:cNvSpPr/>
          <p:nvPr/>
        </p:nvSpPr>
        <p:spPr>
          <a:xfrm>
            <a:off x="0" y="0"/>
            <a:ext cx="3429000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10"/>
          <p:cNvSpPr txBox="1">
            <a:spLocks noChangeArrowheads="1"/>
          </p:cNvSpPr>
          <p:nvPr/>
        </p:nvSpPr>
        <p:spPr bwMode="auto">
          <a:xfrm>
            <a:off x="0" y="2514600"/>
            <a:ext cx="3657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+mn-lt"/>
              </a:rPr>
              <a:t>Step 2: Breakdown the </a:t>
            </a:r>
            <a:r>
              <a:rPr lang="en-US" sz="1400" b="1" dirty="0" smtClean="0">
                <a:latin typeface="+mn-lt"/>
              </a:rPr>
              <a:t>Problem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4000" y="6154579"/>
            <a:ext cx="1371600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i="1" dirty="0" smtClean="0"/>
              <a:t>Prioritized Problem</a:t>
            </a:r>
            <a:endParaRPr lang="en-US" sz="1000" b="1" i="1" dirty="0"/>
          </a:p>
        </p:txBody>
      </p:sp>
      <p:sp>
        <p:nvSpPr>
          <p:cNvPr id="60" name="Rectangle 59"/>
          <p:cNvSpPr/>
          <p:nvPr/>
        </p:nvSpPr>
        <p:spPr>
          <a:xfrm>
            <a:off x="0" y="2514600"/>
            <a:ext cx="6858000" cy="4648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3" name="Diagram 62"/>
          <p:cNvGraphicFramePr/>
          <p:nvPr>
            <p:extLst>
              <p:ext uri="{D42A27DB-BD31-4B8C-83A1-F6EECF244321}">
                <p14:modId xmlns:p14="http://schemas.microsoft.com/office/powerpoint/2010/main" val="3327910775"/>
              </p:ext>
            </p:extLst>
          </p:nvPr>
        </p:nvGraphicFramePr>
        <p:xfrm>
          <a:off x="76200" y="6400800"/>
          <a:ext cx="70104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" name="Oval 63"/>
          <p:cNvSpPr/>
          <p:nvPr/>
        </p:nvSpPr>
        <p:spPr>
          <a:xfrm>
            <a:off x="1485900" y="6553200"/>
            <a:ext cx="12573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5" name="Straight Connector 64"/>
          <p:cNvCxnSpPr>
            <a:stCxn id="66" idx="2"/>
            <a:endCxn id="64" idx="0"/>
          </p:cNvCxnSpPr>
          <p:nvPr/>
        </p:nvCxnSpPr>
        <p:spPr>
          <a:xfrm>
            <a:off x="1181100" y="6266021"/>
            <a:ext cx="933450" cy="28717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57200" y="6019800"/>
            <a:ext cx="1447800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i="1" dirty="0" smtClean="0"/>
              <a:t>Point of Occurrence</a:t>
            </a:r>
            <a:endParaRPr lang="en-US" sz="1000" b="1" i="1" dirty="0"/>
          </a:p>
        </p:txBody>
      </p:sp>
      <p:sp>
        <p:nvSpPr>
          <p:cNvPr id="79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6200" y="7162800"/>
            <a:ext cx="6477000" cy="533400"/>
          </a:xfrm>
        </p:spPr>
        <p:txBody>
          <a:bodyPr anchor="t"/>
          <a:lstStyle/>
          <a:p>
            <a:pPr eaLnBrk="1" hangingPunct="1"/>
            <a:r>
              <a:rPr lang="en-US" sz="1400" dirty="0" smtClean="0"/>
              <a:t>Step 3: Set a Target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0" y="7162800"/>
            <a:ext cx="68580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Up-Down Arrow 81"/>
          <p:cNvSpPr/>
          <p:nvPr/>
        </p:nvSpPr>
        <p:spPr>
          <a:xfrm>
            <a:off x="5403011" y="1447800"/>
            <a:ext cx="76200" cy="68580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9011" y="7854315"/>
            <a:ext cx="6705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Step 4: Analyze the Root Cause</a:t>
            </a:r>
            <a:endParaRPr lang="en-US" sz="1400" dirty="0" smtClean="0">
              <a:latin typeface="+mn-lt"/>
            </a:endParaRPr>
          </a:p>
          <a:p>
            <a:r>
              <a:rPr lang="en-US" sz="1100" dirty="0" smtClean="0">
                <a:latin typeface="+mn-lt"/>
              </a:rPr>
              <a:t>Problem:  </a:t>
            </a:r>
          </a:p>
          <a:p>
            <a:r>
              <a:rPr lang="en-US" sz="1100" dirty="0" smtClean="0">
                <a:latin typeface="+mn-lt"/>
              </a:rPr>
              <a:t>Why:  </a:t>
            </a:r>
          </a:p>
          <a:p>
            <a:r>
              <a:rPr lang="en-US" sz="1100" dirty="0" smtClean="0">
                <a:latin typeface="+mn-lt"/>
              </a:rPr>
              <a:t>Why: </a:t>
            </a:r>
          </a:p>
          <a:p>
            <a:r>
              <a:rPr lang="en-US" sz="1100" dirty="0" smtClean="0">
                <a:latin typeface="+mn-lt"/>
              </a:rPr>
              <a:t>Why:</a:t>
            </a:r>
          </a:p>
        </p:txBody>
      </p:sp>
      <p:sp>
        <p:nvSpPr>
          <p:cNvPr id="85" name="Rectangle 84"/>
          <p:cNvSpPr/>
          <p:nvPr/>
        </p:nvSpPr>
        <p:spPr>
          <a:xfrm>
            <a:off x="0" y="7772400"/>
            <a:ext cx="6858000" cy="1371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3428999" y="0"/>
            <a:ext cx="280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Date: </a:t>
            </a:r>
          </a:p>
          <a:p>
            <a:r>
              <a:rPr lang="en-US" sz="1000" b="1" dirty="0"/>
              <a:t>8-Step Representative:</a:t>
            </a:r>
          </a:p>
          <a:p>
            <a:r>
              <a:rPr lang="en-US" sz="1000" b="1" dirty="0" smtClean="0"/>
              <a:t>Process Owner(s):</a:t>
            </a:r>
          </a:p>
          <a:p>
            <a:r>
              <a:rPr lang="en-US" sz="1000" b="1" dirty="0" smtClean="0"/>
              <a:t>Executive Sponsor:</a:t>
            </a:r>
            <a:endParaRPr lang="en-US" sz="1000" dirty="0" smtClean="0"/>
          </a:p>
        </p:txBody>
      </p:sp>
      <p:sp>
        <p:nvSpPr>
          <p:cNvPr id="87" name="Rectangle 86"/>
          <p:cNvSpPr/>
          <p:nvPr/>
        </p:nvSpPr>
        <p:spPr>
          <a:xfrm>
            <a:off x="3429000" y="0"/>
            <a:ext cx="3429000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5257800" y="0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Revision:</a:t>
            </a:r>
            <a:endParaRPr lang="en-US" sz="1000" dirty="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11544591"/>
              </p:ext>
            </p:extLst>
          </p:nvPr>
        </p:nvGraphicFramePr>
        <p:xfrm>
          <a:off x="609600" y="2820888"/>
          <a:ext cx="5791200" cy="3503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8" name="Oval 57"/>
          <p:cNvSpPr/>
          <p:nvPr/>
        </p:nvSpPr>
        <p:spPr>
          <a:xfrm>
            <a:off x="5555411" y="5334000"/>
            <a:ext cx="921589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71434"/>
              </p:ext>
            </p:extLst>
          </p:nvPr>
        </p:nvGraphicFramePr>
        <p:xfrm>
          <a:off x="3088257" y="707886"/>
          <a:ext cx="3657600" cy="1730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76200" y="8600182"/>
            <a:ext cx="5105400" cy="2390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endCxn id="58" idx="4"/>
          </p:cNvCxnSpPr>
          <p:nvPr/>
        </p:nvCxnSpPr>
        <p:spPr>
          <a:xfrm flipV="1">
            <a:off x="6016205" y="5943600"/>
            <a:ext cx="1" cy="21097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0" y="8600182"/>
            <a:ext cx="896399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i="1" dirty="0" smtClean="0"/>
              <a:t>Root Cause</a:t>
            </a:r>
            <a:endParaRPr lang="en-US" sz="10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7133" y="494184"/>
            <a:ext cx="9605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8-Step Coach:</a:t>
            </a:r>
            <a:endParaRPr lang="en-US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Box 7"/>
          <p:cNvSpPr txBox="1">
            <a:spLocks noChangeArrowheads="1"/>
          </p:cNvSpPr>
          <p:nvPr/>
        </p:nvSpPr>
        <p:spPr bwMode="auto">
          <a:xfrm>
            <a:off x="0" y="0"/>
            <a:ext cx="441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+mn-lt"/>
              </a:rPr>
              <a:t>Step 5: Develop Countermeasures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0" y="0"/>
            <a:ext cx="6858000" cy="2819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0"/>
          <p:cNvSpPr txBox="1">
            <a:spLocks noChangeArrowheads="1"/>
          </p:cNvSpPr>
          <p:nvPr/>
        </p:nvSpPr>
        <p:spPr bwMode="auto">
          <a:xfrm>
            <a:off x="0" y="2819400"/>
            <a:ext cx="457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+mn-lt"/>
              </a:rPr>
              <a:t>Step 6: See Countermeasures Through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0" y="2819400"/>
            <a:ext cx="6858000" cy="4495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TextBox 11"/>
          <p:cNvSpPr txBox="1">
            <a:spLocks noChangeArrowheads="1"/>
          </p:cNvSpPr>
          <p:nvPr/>
        </p:nvSpPr>
        <p:spPr bwMode="auto">
          <a:xfrm>
            <a:off x="0" y="7315200"/>
            <a:ext cx="411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latin typeface="+mn-lt"/>
              </a:rPr>
              <a:t>Step 7: </a:t>
            </a:r>
            <a:r>
              <a:rPr lang="en-US" sz="1400" b="1" dirty="0">
                <a:latin typeface="+mn-lt"/>
              </a:rPr>
              <a:t>Monitor Both Results and Process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0" y="7315200"/>
            <a:ext cx="6858000" cy="114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TextBox 12"/>
          <p:cNvSpPr txBox="1">
            <a:spLocks noChangeArrowheads="1"/>
          </p:cNvSpPr>
          <p:nvPr/>
        </p:nvSpPr>
        <p:spPr bwMode="auto">
          <a:xfrm>
            <a:off x="0" y="8458200"/>
            <a:ext cx="3657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+mn-lt"/>
              </a:rPr>
              <a:t>Step 8: Standardize Successful </a:t>
            </a:r>
            <a:r>
              <a:rPr lang="en-US" sz="1400" b="1" dirty="0" smtClean="0">
                <a:latin typeface="+mn-lt"/>
              </a:rPr>
              <a:t>Processes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1" y="8458200"/>
            <a:ext cx="6858000" cy="685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658801"/>
              </p:ext>
            </p:extLst>
          </p:nvPr>
        </p:nvGraphicFramePr>
        <p:xfrm>
          <a:off x="304801" y="304800"/>
          <a:ext cx="6248399" cy="215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058"/>
                <a:gridCol w="614597"/>
                <a:gridCol w="878621"/>
                <a:gridCol w="862737"/>
                <a:gridCol w="834628"/>
                <a:gridCol w="978683"/>
                <a:gridCol w="645075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700" spc="0" dirty="0" smtClean="0"/>
                        <a:t>C/M</a:t>
                      </a:r>
                      <a:endParaRPr lang="en-US" sz="7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pc="0" dirty="0" smtClean="0"/>
                        <a:t>Effort</a:t>
                      </a:r>
                      <a:endParaRPr lang="en-US" sz="7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pc="0" dirty="0" smtClean="0"/>
                        <a:t>Manpower</a:t>
                      </a:r>
                      <a:endParaRPr lang="en-US" sz="7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pc="0" dirty="0" smtClean="0"/>
                        <a:t>Workability</a:t>
                      </a:r>
                      <a:endParaRPr lang="en-US" sz="7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pc="0" dirty="0" smtClean="0"/>
                        <a:t>Buy-in</a:t>
                      </a:r>
                      <a:endParaRPr lang="en-US" sz="7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spc="0" dirty="0" smtClean="0"/>
                        <a:t>speed</a:t>
                      </a:r>
                      <a:endParaRPr lang="en-US" sz="70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spc="0" dirty="0" smtClean="0"/>
                        <a:t>Overall</a:t>
                      </a:r>
                    </a:p>
                  </a:txBody>
                  <a:tcPr/>
                </a:tc>
              </a:tr>
              <a:tr h="3280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u="none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u="none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 smtClean="0"/>
                    </a:p>
                    <a:p>
                      <a:pPr algn="ctr"/>
                      <a:endParaRPr lang="en-US" sz="800" b="1" dirty="0" smtClean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u="none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u="non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u="non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u="non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Isosceles Triangle 12"/>
          <p:cNvSpPr/>
          <p:nvPr/>
        </p:nvSpPr>
        <p:spPr>
          <a:xfrm>
            <a:off x="2667001" y="2569580"/>
            <a:ext cx="171748" cy="1736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7401" y="2590800"/>
            <a:ext cx="171748" cy="1736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33600" y="2590800"/>
            <a:ext cx="2895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 smtClean="0">
                <a:latin typeface="+mn-lt"/>
              </a:rPr>
              <a:t>  =Good                 =Acceptable                    =Not Good                      =Optimal</a:t>
            </a:r>
            <a:endParaRPr lang="en-US" sz="700" b="1" dirty="0">
              <a:latin typeface="+mn-lt"/>
            </a:endParaRPr>
          </a:p>
        </p:txBody>
      </p:sp>
      <p:sp>
        <p:nvSpPr>
          <p:cNvPr id="16" name="Donut 15"/>
          <p:cNvSpPr/>
          <p:nvPr/>
        </p:nvSpPr>
        <p:spPr>
          <a:xfrm>
            <a:off x="4343401" y="2569580"/>
            <a:ext cx="171748" cy="17362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Multiply 55"/>
          <p:cNvSpPr/>
          <p:nvPr/>
        </p:nvSpPr>
        <p:spPr>
          <a:xfrm>
            <a:off x="3429000" y="2514600"/>
            <a:ext cx="304800" cy="304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248400" y="3352800"/>
            <a:ext cx="609600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" dirty="0" smtClean="0">
                <a:latin typeface="+mn-lt"/>
              </a:rPr>
              <a:t>Not Started</a:t>
            </a:r>
            <a:endParaRPr lang="en-US" sz="700" dirty="0">
              <a:latin typeface="+mn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172200" y="3914745"/>
            <a:ext cx="762000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" dirty="0" smtClean="0">
                <a:latin typeface="+mn-lt"/>
              </a:rPr>
              <a:t>In Progress</a:t>
            </a:r>
            <a:endParaRPr lang="en-US" sz="700" dirty="0">
              <a:latin typeface="+mn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248400" y="4524345"/>
            <a:ext cx="609600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" dirty="0" smtClean="0">
                <a:latin typeface="+mn-lt"/>
              </a:rPr>
              <a:t>Completed</a:t>
            </a:r>
            <a:endParaRPr lang="en-US" sz="700" dirty="0">
              <a:latin typeface="+mn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555670"/>
              </p:ext>
            </p:extLst>
          </p:nvPr>
        </p:nvGraphicFramePr>
        <p:xfrm>
          <a:off x="152400" y="3124200"/>
          <a:ext cx="6019800" cy="3357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1143000"/>
                <a:gridCol w="1371600"/>
                <a:gridCol w="838200"/>
                <a:gridCol w="5334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What</a:t>
                      </a:r>
                      <a:endParaRPr lang="en-US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Where</a:t>
                      </a:r>
                      <a:endParaRPr lang="en-US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Who</a:t>
                      </a:r>
                      <a:endParaRPr lang="en-US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Date</a:t>
                      </a:r>
                      <a:endParaRPr lang="en-US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Status</a:t>
                      </a:r>
                      <a:endParaRPr lang="en-US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1949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804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681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6150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2043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310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310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310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310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310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Isosceles Triangle 2"/>
          <p:cNvSpPr/>
          <p:nvPr/>
        </p:nvSpPr>
        <p:spPr>
          <a:xfrm>
            <a:off x="6406896" y="3579912"/>
            <a:ext cx="222504" cy="15388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Isosceles Triangle 139"/>
          <p:cNvSpPr/>
          <p:nvPr/>
        </p:nvSpPr>
        <p:spPr>
          <a:xfrm>
            <a:off x="6406896" y="4722912"/>
            <a:ext cx="222504" cy="153888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/>
          <p:cNvSpPr/>
          <p:nvPr/>
        </p:nvSpPr>
        <p:spPr>
          <a:xfrm>
            <a:off x="6406896" y="4114800"/>
            <a:ext cx="222504" cy="153888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798806"/>
              </p:ext>
            </p:extLst>
          </p:nvPr>
        </p:nvGraphicFramePr>
        <p:xfrm>
          <a:off x="152400" y="7701280"/>
          <a:ext cx="32766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600"/>
              </a:tblGrid>
              <a:tr h="2235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</a:t>
                      </a:r>
                      <a:r>
                        <a:rPr lang="en-US" sz="1400" baseline="0" dirty="0" smtClean="0"/>
                        <a:t> Source: (who, what, how-frequency or number and for how long)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8" name="Chart 1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883912"/>
              </p:ext>
            </p:extLst>
          </p:nvPr>
        </p:nvGraphicFramePr>
        <p:xfrm>
          <a:off x="3429000" y="7345263"/>
          <a:ext cx="3277629" cy="1112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614521">
            <a:off x="5512019" y="7799196"/>
            <a:ext cx="118333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Not Real Data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3842</TotalTime>
  <Words>146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Kentucky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kco234</dc:creator>
  <cp:lastModifiedBy>Pearcy, Carol</cp:lastModifiedBy>
  <cp:revision>363</cp:revision>
  <cp:lastPrinted>2013-01-18T20:00:35Z</cp:lastPrinted>
  <dcterms:created xsi:type="dcterms:W3CDTF">2012-01-23T15:54:54Z</dcterms:created>
  <dcterms:modified xsi:type="dcterms:W3CDTF">2013-10-28T17:26:04Z</dcterms:modified>
</cp:coreProperties>
</file>